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2"/>
    <p:sldMasterId id="2147483654" r:id="rId3"/>
  </p:sldMasterIdLst>
  <p:sldIdLst>
    <p:sldId id="256" r:id="rId4"/>
    <p:sldId id="257" r:id="rId5"/>
    <p:sldId id="258" r:id="rId6"/>
    <p:sldId id="261" r:id="rId7"/>
    <p:sldId id="262" r:id="rId8"/>
    <p:sldId id="263" r:id="rId9"/>
    <p:sldId id="264" r:id="rId10"/>
    <p:sldId id="265" r:id="rId11"/>
    <p:sldId id="266" r:id="rId12"/>
    <p:sldId id="268" r:id="rId13"/>
    <p:sldId id="269" r:id="rId1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FB279D6D-9859-49B3-B24E-2E4723075B09}">
          <p14:sldIdLst>
            <p14:sldId id="256"/>
            <p14:sldId id="257"/>
            <p14:sldId id="258"/>
            <p14:sldId id="261"/>
            <p14:sldId id="262"/>
            <p14:sldId id="263"/>
            <p14:sldId id="264"/>
            <p14:sldId id="265"/>
            <p14:sldId id="266"/>
            <p14:sldId id="268"/>
            <p14:sldId id="269"/>
          </p14:sldIdLst>
        </p14:section>
        <p14:section name="Раздел без заголовка" id="{5C80B099-C833-476C-B53A-0F8E74770FA3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260"/>
    <a:srgbClr val="339EFF"/>
    <a:srgbClr val="32E4FF"/>
    <a:srgbClr val="32FFFF"/>
    <a:srgbClr val="00FF00"/>
    <a:srgbClr val="FFFF00"/>
    <a:srgbClr val="FF0000"/>
    <a:srgbClr val="FF00FF"/>
    <a:srgbClr val="31FF01"/>
    <a:srgbClr val="C3FF0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971" autoAdjust="0"/>
    <p:restoredTop sz="87183" autoAdjust="0"/>
  </p:normalViewPr>
  <p:slideViewPr>
    <p:cSldViewPr>
      <p:cViewPr varScale="1">
        <p:scale>
          <a:sx n="72" d="100"/>
          <a:sy n="72" d="100"/>
        </p:scale>
        <p:origin x="1392" y="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200" d="100"/>
        <a:sy n="2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tableStyles" Target="tableStyles.xml"/><Relationship Id="rId3" Type="http://schemas.openxmlformats.org/officeDocument/2006/relationships/slideMaster" Target="slideMasters/slideMaster2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16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presProps" Target="presProps.xml"/><Relationship Id="rId10" Type="http://schemas.openxmlformats.org/officeDocument/2006/relationships/slide" Target="slides/slide7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/Relationship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Овал 31"/>
          <p:cNvSpPr/>
          <p:nvPr userDrawn="1"/>
        </p:nvSpPr>
        <p:spPr>
          <a:xfrm>
            <a:off x="-3474609" y="5965451"/>
            <a:ext cx="10332577" cy="365755"/>
          </a:xfrm>
          <a:prstGeom prst="ellipse">
            <a:avLst/>
          </a:prstGeom>
          <a:gradFill flip="none" rotWithShape="1">
            <a:gsLst>
              <a:gs pos="0">
                <a:srgbClr val="CCCCFF">
                  <a:alpha val="54902"/>
                </a:srgbClr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  <a:tileRect/>
          </a:gradFill>
          <a:ln>
            <a:solidFill>
              <a:schemeClr val="accent1">
                <a:shade val="50000"/>
                <a:alpha val="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ru-RU"/>
          </a:p>
        </p:txBody>
      </p:sp>
      <p:sp>
        <p:nvSpPr>
          <p:cNvPr id="33" name="Овал 32"/>
          <p:cNvSpPr/>
          <p:nvPr userDrawn="1"/>
        </p:nvSpPr>
        <p:spPr>
          <a:xfrm>
            <a:off x="4480561" y="5646355"/>
            <a:ext cx="10332577" cy="365755"/>
          </a:xfrm>
          <a:prstGeom prst="ellipse">
            <a:avLst/>
          </a:prstGeom>
          <a:gradFill flip="none" rotWithShape="1">
            <a:gsLst>
              <a:gs pos="0">
                <a:srgbClr val="CCCCFF">
                  <a:alpha val="54902"/>
                </a:srgbClr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  <a:tileRect/>
          </a:gradFill>
          <a:ln>
            <a:solidFill>
              <a:schemeClr val="accent1">
                <a:shade val="50000"/>
                <a:alpha val="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ru-RU"/>
          </a:p>
        </p:txBody>
      </p:sp>
      <p:sp>
        <p:nvSpPr>
          <p:cNvPr id="34" name="Заголовок 53"/>
          <p:cNvSpPr>
            <a:spLocks noGrp="1"/>
          </p:cNvSpPr>
          <p:nvPr>
            <p:ph type="title" hasCustomPrompt="1"/>
          </p:nvPr>
        </p:nvSpPr>
        <p:spPr>
          <a:xfrm>
            <a:off x="418177" y="5798738"/>
            <a:ext cx="8307646" cy="637070"/>
          </a:xfrm>
          <a:prstGeom prst="rect">
            <a:avLst/>
          </a:prstGeom>
        </p:spPr>
        <p:txBody>
          <a:bodyPr anchor="b">
            <a:noAutofit/>
          </a:bodyPr>
          <a:lstStyle>
            <a:lvl1pPr>
              <a:defRPr sz="4400" baseline="0">
                <a:gradFill flip="none" rotWithShape="1">
                  <a:gsLst>
                    <a:gs pos="70000">
                      <a:schemeClr val="bg1"/>
                    </a:gs>
                    <a:gs pos="91000">
                      <a:schemeClr val="tx1">
                        <a:alpha val="0"/>
                      </a:schemeClr>
                    </a:gs>
                  </a:gsLst>
                  <a:lin ang="5400000" scaled="1"/>
                  <a:tileRect/>
                </a:gradFill>
                <a:latin typeface="Segoe UI Light" pitchFamily="34" charset="0"/>
                <a:cs typeface="Segoe UI Light" pitchFamily="34" charset="0"/>
              </a:defRPr>
            </a:lvl1pPr>
          </a:lstStyle>
          <a:p>
            <a:r>
              <a:rPr lang="ru-RU" dirty="0" smtClean="0"/>
              <a:t>Заголовок слайда</a:t>
            </a:r>
            <a:endParaRPr lang="ru-RU" dirty="0"/>
          </a:p>
        </p:txBody>
      </p:sp>
      <p:pic>
        <p:nvPicPr>
          <p:cNvPr id="31" name="Рисунок 30"/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18" y="-932604"/>
            <a:ext cx="7200900" cy="7193496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35" name="Овал 34"/>
          <p:cNvSpPr/>
          <p:nvPr userDrawn="1"/>
        </p:nvSpPr>
        <p:spPr>
          <a:xfrm>
            <a:off x="3707904" y="1764043"/>
            <a:ext cx="1800200" cy="1800200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Овал 35"/>
          <p:cNvSpPr/>
          <p:nvPr userDrawn="1"/>
        </p:nvSpPr>
        <p:spPr>
          <a:xfrm>
            <a:off x="297765" y="2462783"/>
            <a:ext cx="6663356" cy="32626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  <a:tileRect/>
          </a:gradFill>
          <a:ln>
            <a:solidFill>
              <a:schemeClr val="accent1">
                <a:shade val="50000"/>
                <a:alpha val="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Овал 36"/>
          <p:cNvSpPr/>
          <p:nvPr userDrawn="1"/>
        </p:nvSpPr>
        <p:spPr>
          <a:xfrm>
            <a:off x="-455703" y="2736151"/>
            <a:ext cx="8196055" cy="182247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  <a:tileRect/>
          </a:gradFill>
          <a:ln>
            <a:solidFill>
              <a:schemeClr val="accent1">
                <a:shade val="50000"/>
                <a:alpha val="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8" name="Овал 37"/>
          <p:cNvSpPr/>
          <p:nvPr userDrawn="1"/>
        </p:nvSpPr>
        <p:spPr>
          <a:xfrm>
            <a:off x="2882428" y="2664143"/>
            <a:ext cx="3849812" cy="144016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  <a:tileRect/>
          </a:gradFill>
          <a:ln>
            <a:solidFill>
              <a:schemeClr val="accent1">
                <a:shade val="50000"/>
                <a:alpha val="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Овал 38"/>
          <p:cNvSpPr/>
          <p:nvPr userDrawn="1"/>
        </p:nvSpPr>
        <p:spPr>
          <a:xfrm>
            <a:off x="611560" y="2304103"/>
            <a:ext cx="8196055" cy="32626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  <a:tileRect/>
          </a:gradFill>
          <a:ln>
            <a:solidFill>
              <a:schemeClr val="accent1">
                <a:shade val="50000"/>
                <a:alpha val="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0" name="Овал 39"/>
          <p:cNvSpPr/>
          <p:nvPr userDrawn="1"/>
        </p:nvSpPr>
        <p:spPr>
          <a:xfrm>
            <a:off x="-1633546" y="2448438"/>
            <a:ext cx="12542250" cy="757672"/>
          </a:xfrm>
          <a:prstGeom prst="ellipse">
            <a:avLst/>
          </a:prstGeom>
          <a:gradFill flip="none" rotWithShape="1">
            <a:gsLst>
              <a:gs pos="0">
                <a:srgbClr val="CCCCFF">
                  <a:alpha val="54902"/>
                </a:srgbClr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  <a:tileRect/>
          </a:gradFill>
          <a:ln>
            <a:solidFill>
              <a:schemeClr val="accent1">
                <a:shade val="50000"/>
                <a:alpha val="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1" name="Овал 40"/>
          <p:cNvSpPr/>
          <p:nvPr userDrawn="1"/>
        </p:nvSpPr>
        <p:spPr>
          <a:xfrm>
            <a:off x="-2857682" y="1871734"/>
            <a:ext cx="12542250" cy="1190998"/>
          </a:xfrm>
          <a:prstGeom prst="ellipse">
            <a:avLst/>
          </a:prstGeom>
          <a:gradFill flip="none" rotWithShape="1">
            <a:gsLst>
              <a:gs pos="0">
                <a:srgbClr val="CCCCFF">
                  <a:alpha val="54902"/>
                </a:srgbClr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  <a:tileRect/>
          </a:gradFill>
          <a:ln>
            <a:solidFill>
              <a:schemeClr val="accent1">
                <a:shade val="50000"/>
                <a:alpha val="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29358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8732E-6 7.75558E-7 L 0.80529 7.75558E-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265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0507 0.00647 L -0.19978 0.00647 " pathEditMode="relative" rAng="0" ptsTypes="AA">
                                      <p:cBhvr>
                                        <p:cTn id="8" dur="2000" spd="-100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265" y="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23" presetClass="entr" presetSubtype="32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5" presetClass="path" presetSubtype="0" accel="50133" decel="4986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1555E-6 3.77203E-6 L -0.30496 3.77203E-6 " pathEditMode="relative" rAng="0" ptsTypes="AA">
                                      <p:cBhvr>
                                        <p:cTn id="17" dur="15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259" y="0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6" presetClass="emp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9" dur="5000" fill="hold"/>
                                        <p:tgtEl>
                                          <p:spTgt spid="31"/>
                                        </p:tgtEl>
                                      </p:cBhvr>
                                      <p:by x="75000" y="75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900000">
                                      <p:cBhvr>
                                        <p:cTn id="21" dur="7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53" presetClass="exit" presetSubtype="3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" dur="2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53" presetClass="exit" presetSubtype="3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" dur="2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3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3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3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3" grpId="0" animBg="1"/>
      <p:bldP spid="34" grpId="0"/>
      <p:bldP spid="34" grpId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srgbClr val="D06F1E">
                    <a:lumMod val="50000"/>
                  </a:srgbClr>
                </a:solidFill>
              </a:rPr>
              <a:pPr/>
              <a:t>10/29/2016</a:t>
            </a:fld>
            <a:endParaRPr lang="en-US" dirty="0">
              <a:solidFill>
                <a:srgbClr val="D06F1E">
                  <a:lumMod val="50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D06F1E">
                  <a:lumMod val="50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srgbClr val="D06F1E">
                    <a:lumMod val="50000"/>
                  </a:srgbClr>
                </a:solidFill>
              </a:rPr>
              <a:pPr/>
              <a:t>‹#›</a:t>
            </a:fld>
            <a:endParaRPr lang="en-US" dirty="0">
              <a:solidFill>
                <a:srgbClr val="D06F1E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64869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13759" y="685800"/>
            <a:ext cx="2743200" cy="1371600"/>
          </a:xfrm>
        </p:spPr>
        <p:txBody>
          <a:bodyPr anchor="b">
            <a:normAutofit/>
          </a:bodyPr>
          <a:lstStyle>
            <a:lvl1pPr algn="l">
              <a:defRPr sz="1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3159" y="685800"/>
            <a:ext cx="4457701" cy="5308600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13759" y="2209800"/>
            <a:ext cx="27432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srgbClr val="D06F1E">
                    <a:lumMod val="50000"/>
                  </a:srgbClr>
                </a:solidFill>
              </a:rPr>
              <a:pPr/>
              <a:t>10/29/2016</a:t>
            </a:fld>
            <a:endParaRPr lang="en-US" dirty="0">
              <a:solidFill>
                <a:srgbClr val="D06F1E">
                  <a:lumMod val="5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D06F1E">
                  <a:lumMod val="5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srgbClr val="D06F1E">
                    <a:lumMod val="50000"/>
                  </a:srgbClr>
                </a:solidFill>
              </a:rPr>
              <a:pPr/>
              <a:t>‹#›</a:t>
            </a:fld>
            <a:endParaRPr lang="en-US" dirty="0">
              <a:solidFill>
                <a:srgbClr val="D06F1E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687314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42109" y="1447800"/>
            <a:ext cx="4514850" cy="1143000"/>
          </a:xfrm>
        </p:spPr>
        <p:txBody>
          <a:bodyPr anchor="b">
            <a:normAutofit/>
          </a:bodyPr>
          <a:lstStyle>
            <a:lvl1pPr algn="l">
              <a:defRPr sz="21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1759" y="914400"/>
            <a:ext cx="2460731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542109" y="2777067"/>
            <a:ext cx="4516041" cy="2048933"/>
          </a:xfrm>
        </p:spPr>
        <p:txBody>
          <a:bodyPr anchor="t">
            <a:normAutofit/>
          </a:bodyPr>
          <a:lstStyle>
            <a:lvl1pPr marL="0" indent="0">
              <a:buNone/>
              <a:defRPr sz="13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srgbClr val="D06F1E">
                    <a:lumMod val="50000"/>
                  </a:srgbClr>
                </a:solidFill>
              </a:rPr>
              <a:pPr/>
              <a:t>10/29/2016</a:t>
            </a:fld>
            <a:endParaRPr lang="en-US" dirty="0">
              <a:solidFill>
                <a:srgbClr val="D06F1E">
                  <a:lumMod val="5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D06F1E">
                  <a:lumMod val="5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srgbClr val="D06F1E">
                    <a:lumMod val="50000"/>
                  </a:srgbClr>
                </a:solidFill>
              </a:rPr>
              <a:pPr/>
              <a:t>‹#›</a:t>
            </a:fld>
            <a:endParaRPr lang="en-US" dirty="0">
              <a:solidFill>
                <a:srgbClr val="D06F1E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719554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514350" y="533400"/>
            <a:ext cx="8114109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685801" y="3843867"/>
            <a:ext cx="6228158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200"/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srgbClr val="D06F1E">
                    <a:lumMod val="50000"/>
                  </a:srgbClr>
                </a:solidFill>
              </a:rPr>
              <a:pPr/>
              <a:t>10/29/2016</a:t>
            </a:fld>
            <a:endParaRPr lang="en-US" dirty="0">
              <a:solidFill>
                <a:srgbClr val="D06F1E">
                  <a:lumMod val="5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D06F1E">
                  <a:lumMod val="5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srgbClr val="D06F1E">
                    <a:lumMod val="50000"/>
                  </a:srgbClr>
                </a:solidFill>
              </a:rPr>
              <a:pPr/>
              <a:t>‹#›</a:t>
            </a:fld>
            <a:endParaRPr lang="en-US" dirty="0">
              <a:solidFill>
                <a:srgbClr val="D06F1E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829379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3160" y="685800"/>
            <a:ext cx="7543800" cy="2743200"/>
          </a:xfrm>
        </p:spPr>
        <p:txBody>
          <a:bodyPr anchor="ctr">
            <a:normAutofit/>
          </a:bodyPr>
          <a:lstStyle>
            <a:lvl1pPr algn="l">
              <a:defRPr sz="24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3159" y="4114800"/>
            <a:ext cx="6401991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1500">
                <a:solidFill>
                  <a:schemeClr val="bg2">
                    <a:lumMod val="50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srgbClr val="D06F1E">
                    <a:lumMod val="50000"/>
                  </a:srgbClr>
                </a:solidFill>
              </a:rPr>
              <a:pPr/>
              <a:t>10/29/2016</a:t>
            </a:fld>
            <a:endParaRPr lang="en-US" dirty="0">
              <a:solidFill>
                <a:srgbClr val="D06F1E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D06F1E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srgbClr val="D06F1E">
                    <a:lumMod val="50000"/>
                  </a:srgbClr>
                </a:solidFill>
              </a:rPr>
              <a:pPr/>
              <a:t>‹#›</a:t>
            </a:fld>
            <a:endParaRPr lang="en-US" dirty="0">
              <a:solidFill>
                <a:srgbClr val="D06F1E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936584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059" y="685800"/>
            <a:ext cx="6858001" cy="2743200"/>
          </a:xfrm>
        </p:spPr>
        <p:txBody>
          <a:bodyPr anchor="ctr">
            <a:normAutofit/>
          </a:bodyPr>
          <a:lstStyle>
            <a:lvl1pPr algn="l">
              <a:defRPr sz="2400" b="0" cap="all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84659" y="3429000"/>
            <a:ext cx="64008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3160" y="4301068"/>
            <a:ext cx="64008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1500">
                <a:solidFill>
                  <a:schemeClr val="bg2">
                    <a:lumMod val="50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srgbClr val="D06F1E">
                    <a:lumMod val="50000"/>
                  </a:srgbClr>
                </a:solidFill>
              </a:rPr>
              <a:pPr/>
              <a:t>10/29/2016</a:t>
            </a:fld>
            <a:endParaRPr lang="en-US" dirty="0">
              <a:solidFill>
                <a:srgbClr val="D06F1E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D06F1E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srgbClr val="D06F1E">
                    <a:lumMod val="50000"/>
                  </a:srgbClr>
                </a:solidFill>
              </a:rPr>
              <a:pPr/>
              <a:t>‹#›</a:t>
            </a:fld>
            <a:endParaRPr lang="en-US" dirty="0">
              <a:solidFill>
                <a:srgbClr val="D06F1E">
                  <a:lumMod val="50000"/>
                </a:srgb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98859" y="812222"/>
            <a:ext cx="457200" cy="58477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defTabSz="342900"/>
            <a:r>
              <a:rPr lang="en-US" sz="6000" dirty="0">
                <a:solidFill>
                  <a:prstClr val="white"/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714059" y="2768601"/>
            <a:ext cx="457200" cy="58477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algn="r" defTabSz="342900"/>
            <a:r>
              <a:rPr lang="en-US" sz="6000" dirty="0">
                <a:solidFill>
                  <a:prstClr val="white"/>
                </a:solidFill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09882345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3159" y="3429000"/>
            <a:ext cx="6400800" cy="1697400"/>
          </a:xfrm>
        </p:spPr>
        <p:txBody>
          <a:bodyPr anchor="b">
            <a:normAutofit/>
          </a:bodyPr>
          <a:lstStyle>
            <a:lvl1pPr algn="l">
              <a:defRPr sz="24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3158" y="5132981"/>
            <a:ext cx="6401993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1500">
                <a:solidFill>
                  <a:schemeClr val="bg2">
                    <a:lumMod val="50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srgbClr val="D06F1E">
                    <a:lumMod val="50000"/>
                  </a:srgbClr>
                </a:solidFill>
              </a:rPr>
              <a:pPr/>
              <a:t>10/29/2016</a:t>
            </a:fld>
            <a:endParaRPr lang="en-US" dirty="0">
              <a:solidFill>
                <a:srgbClr val="D06F1E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D06F1E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srgbClr val="D06F1E">
                    <a:lumMod val="50000"/>
                  </a:srgbClr>
                </a:solidFill>
              </a:rPr>
              <a:pPr/>
              <a:t>‹#›</a:t>
            </a:fld>
            <a:endParaRPr lang="en-US" dirty="0">
              <a:solidFill>
                <a:srgbClr val="D06F1E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012245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060" y="685800"/>
            <a:ext cx="6858000" cy="2743200"/>
          </a:xfrm>
        </p:spPr>
        <p:txBody>
          <a:bodyPr anchor="ctr">
            <a:normAutofit/>
          </a:bodyPr>
          <a:lstStyle>
            <a:lvl1pPr algn="l">
              <a:defRPr sz="2400" b="0" cap="all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13159" y="3928534"/>
            <a:ext cx="64008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18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3159" y="4978400"/>
            <a:ext cx="64008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350">
                <a:solidFill>
                  <a:schemeClr val="bg2">
                    <a:lumMod val="50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srgbClr val="D06F1E">
                    <a:lumMod val="50000"/>
                  </a:srgbClr>
                </a:solidFill>
              </a:rPr>
              <a:pPr/>
              <a:t>10/29/2016</a:t>
            </a:fld>
            <a:endParaRPr lang="en-US" dirty="0">
              <a:solidFill>
                <a:srgbClr val="D06F1E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D06F1E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srgbClr val="D06F1E">
                    <a:lumMod val="50000"/>
                  </a:srgbClr>
                </a:solidFill>
              </a:rPr>
              <a:pPr/>
              <a:t>‹#›</a:t>
            </a:fld>
            <a:endParaRPr lang="en-US" dirty="0">
              <a:solidFill>
                <a:srgbClr val="D06F1E">
                  <a:lumMod val="50000"/>
                </a:srgbClr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98859" y="812222"/>
            <a:ext cx="457200" cy="58477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defTabSz="342900"/>
            <a:r>
              <a:rPr lang="en-US" sz="6000" dirty="0">
                <a:solidFill>
                  <a:prstClr val="white"/>
                </a:solidFill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714059" y="2768601"/>
            <a:ext cx="457200" cy="58477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algn="r" defTabSz="342900"/>
            <a:r>
              <a:rPr lang="en-US" sz="6000" dirty="0">
                <a:solidFill>
                  <a:prstClr val="white"/>
                </a:solidFill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80189600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3160" y="685800"/>
            <a:ext cx="75438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13159" y="3928534"/>
            <a:ext cx="64008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18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3159" y="4766733"/>
            <a:ext cx="64008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350">
                <a:solidFill>
                  <a:schemeClr val="bg2">
                    <a:lumMod val="50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srgbClr val="D06F1E">
                    <a:lumMod val="50000"/>
                  </a:srgbClr>
                </a:solidFill>
              </a:rPr>
              <a:pPr/>
              <a:t>10/29/2016</a:t>
            </a:fld>
            <a:endParaRPr lang="en-US" dirty="0">
              <a:solidFill>
                <a:srgbClr val="D06F1E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D06F1E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srgbClr val="D06F1E">
                    <a:lumMod val="50000"/>
                  </a:srgbClr>
                </a:solidFill>
              </a:rPr>
              <a:pPr/>
              <a:t>‹#›</a:t>
            </a:fld>
            <a:endParaRPr lang="en-US" dirty="0">
              <a:solidFill>
                <a:srgbClr val="D06F1E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05214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srgbClr val="D06F1E">
                    <a:lumMod val="50000"/>
                  </a:srgbClr>
                </a:solidFill>
              </a:rPr>
              <a:pPr/>
              <a:t>10/29/2016</a:t>
            </a:fld>
            <a:endParaRPr lang="en-US" dirty="0">
              <a:solidFill>
                <a:srgbClr val="D06F1E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D06F1E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srgbClr val="D06F1E">
                    <a:lumMod val="50000"/>
                  </a:srgbClr>
                </a:solidFill>
              </a:rPr>
              <a:pPr/>
              <a:t>‹#›</a:t>
            </a:fld>
            <a:endParaRPr lang="en-US" dirty="0">
              <a:solidFill>
                <a:srgbClr val="D06F1E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1246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собый (титульный)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Заголовок 10"/>
          <p:cNvSpPr>
            <a:spLocks noGrp="1"/>
          </p:cNvSpPr>
          <p:nvPr>
            <p:ph type="title"/>
          </p:nvPr>
        </p:nvSpPr>
        <p:spPr>
          <a:xfrm>
            <a:off x="1209863" y="2780928"/>
            <a:ext cx="6724272" cy="1040570"/>
          </a:xfrm>
        </p:spPr>
        <p:txBody>
          <a:bodyPr wrap="none" lIns="116107" tIns="58053" rIns="116107" bIns="58053">
            <a:spAutoFit/>
          </a:bodyPr>
          <a:lstStyle>
            <a:lvl1pPr>
              <a:defRPr lang="ru-RU" sz="6000">
                <a:gradFill flip="none" rotWithShape="1">
                  <a:gsLst>
                    <a:gs pos="0">
                      <a:prstClr val="black"/>
                    </a:gs>
                    <a:gs pos="100000">
                      <a:srgbClr val="5C0000"/>
                    </a:gs>
                  </a:gsLst>
                  <a:lin ang="5400000" scaled="1"/>
                  <a:tileRect/>
                </a:gradFill>
                <a:effectLst>
                  <a:glow rad="63500">
                    <a:srgbClr val="8064A2">
                      <a:lumMod val="20000"/>
                      <a:lumOff val="80000"/>
                      <a:alpha val="18000"/>
                    </a:srgbClr>
                  </a:glow>
                  <a:outerShdw blurRad="368300" algn="ctr" rotWithShape="0">
                    <a:prstClr val="white"/>
                  </a:outerShdw>
                </a:effectLst>
                <a:ea typeface="+mn-ea"/>
              </a:defRPr>
            </a:lvl1pPr>
          </a:lstStyle>
          <a:p>
            <a:pPr marL="0" lvl="0" defTabSz="710911"/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9" name="Овал 8"/>
          <p:cNvSpPr/>
          <p:nvPr userDrawn="1"/>
        </p:nvSpPr>
        <p:spPr>
          <a:xfrm>
            <a:off x="-3474609" y="3332769"/>
            <a:ext cx="10332577" cy="365755"/>
          </a:xfrm>
          <a:prstGeom prst="ellipse">
            <a:avLst/>
          </a:prstGeom>
          <a:gradFill flip="none" rotWithShape="1">
            <a:gsLst>
              <a:gs pos="0">
                <a:schemeClr val="bg1">
                  <a:alpha val="40000"/>
                </a:schemeClr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  <a:tileRect/>
          </a:gradFill>
          <a:ln>
            <a:solidFill>
              <a:schemeClr val="accent1">
                <a:shade val="50000"/>
                <a:alpha val="0"/>
              </a:schemeClr>
            </a:solidFill>
          </a:ln>
          <a:effectLst>
            <a:outerShdw blurRad="63500" sx="102000" sy="102000" algn="ctr" rotWithShape="0">
              <a:schemeClr val="accent4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6107" tIns="58053" rIns="116107" bIns="58053" rtlCol="0" anchor="ctr"/>
          <a:lstStyle/>
          <a:p>
            <a:pPr algn="ctr" defTabSz="710911"/>
            <a:endParaRPr lang="ru-RU" sz="1400">
              <a:solidFill>
                <a:prstClr val="white"/>
              </a:solidFill>
            </a:endParaRPr>
          </a:p>
        </p:txBody>
      </p:sp>
      <p:sp>
        <p:nvSpPr>
          <p:cNvPr id="10" name="Овал 9"/>
          <p:cNvSpPr/>
          <p:nvPr userDrawn="1"/>
        </p:nvSpPr>
        <p:spPr>
          <a:xfrm>
            <a:off x="4480561" y="3013673"/>
            <a:ext cx="10332577" cy="365755"/>
          </a:xfrm>
          <a:prstGeom prst="ellipse">
            <a:avLst/>
          </a:prstGeom>
          <a:gradFill flip="none" rotWithShape="1">
            <a:gsLst>
              <a:gs pos="0">
                <a:schemeClr val="bg1">
                  <a:alpha val="55000"/>
                </a:schemeClr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  <a:tileRect/>
          </a:gradFill>
          <a:ln>
            <a:solidFill>
              <a:schemeClr val="accent1">
                <a:shade val="50000"/>
                <a:alpha val="0"/>
              </a:schemeClr>
            </a:solidFill>
          </a:ln>
          <a:effectLst>
            <a:outerShdw blurRad="63500" sx="102000" sy="102000" algn="ctr" rotWithShape="0">
              <a:schemeClr val="accent4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6107" tIns="58053" rIns="116107" bIns="58053" rtlCol="0" anchor="ctr"/>
          <a:lstStyle/>
          <a:p>
            <a:pPr algn="ctr" defTabSz="710911"/>
            <a:endParaRPr lang="ru-RU" sz="14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225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8732E-6 7.75558E-7 L 0.80529 7.75558E-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265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0507 0.00647 L -0.19978 0.00647 " pathEditMode="relative" rAng="0" ptsTypes="AA">
                                      <p:cBhvr>
                                        <p:cTn id="8" dur="2000" spd="-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265" y="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23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9" grpId="0" animBg="1"/>
      <p:bldP spid="10" grpId="0" animBg="1"/>
    </p:bld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3909" y="685800"/>
            <a:ext cx="1543050" cy="45720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14350" y="685800"/>
            <a:ext cx="5867400" cy="5308600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srgbClr val="D06F1E">
                    <a:lumMod val="50000"/>
                  </a:srgbClr>
                </a:solidFill>
              </a:rPr>
              <a:pPr/>
              <a:t>10/29/2016</a:t>
            </a:fld>
            <a:endParaRPr lang="en-US" dirty="0">
              <a:solidFill>
                <a:srgbClr val="D06F1E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D06F1E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srgbClr val="D06F1E">
                    <a:lumMod val="50000"/>
                  </a:srgbClr>
                </a:solidFill>
              </a:rPr>
              <a:pPr/>
              <a:t>‹#›</a:t>
            </a:fld>
            <a:endParaRPr lang="en-US" dirty="0">
              <a:solidFill>
                <a:srgbClr val="D06F1E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13148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собый (содержимое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141" b="3126"/>
          <a:stretch/>
        </p:blipFill>
        <p:spPr>
          <a:xfrm>
            <a:off x="0" y="-1667434"/>
            <a:ext cx="9144000" cy="5905762"/>
          </a:xfrm>
          <a:prstGeom prst="rect">
            <a:avLst/>
          </a:prstGeom>
          <a:effectLst>
            <a:softEdge rad="1270000"/>
          </a:effectLst>
        </p:spPr>
      </p:pic>
      <p:sp>
        <p:nvSpPr>
          <p:cNvPr id="8" name="Заголовок 10"/>
          <p:cNvSpPr>
            <a:spLocks noGrp="1"/>
          </p:cNvSpPr>
          <p:nvPr>
            <p:ph type="title"/>
          </p:nvPr>
        </p:nvSpPr>
        <p:spPr>
          <a:xfrm>
            <a:off x="2073881" y="260648"/>
            <a:ext cx="4996233" cy="794348"/>
          </a:xfrm>
        </p:spPr>
        <p:txBody>
          <a:bodyPr wrap="none" lIns="116107" tIns="58053" rIns="116107" bIns="58053">
            <a:spAutoFit/>
          </a:bodyPr>
          <a:lstStyle>
            <a:lvl1pPr>
              <a:defRPr lang="ru-RU" sz="4400">
                <a:gradFill flip="none" rotWithShape="1">
                  <a:gsLst>
                    <a:gs pos="0">
                      <a:prstClr val="black"/>
                    </a:gs>
                    <a:gs pos="100000">
                      <a:srgbClr val="5C0000"/>
                    </a:gs>
                  </a:gsLst>
                  <a:lin ang="5400000" scaled="1"/>
                  <a:tileRect/>
                </a:gradFill>
                <a:effectLst>
                  <a:glow rad="63500">
                    <a:srgbClr val="8064A2">
                      <a:lumMod val="20000"/>
                      <a:lumOff val="80000"/>
                      <a:alpha val="18000"/>
                    </a:srgbClr>
                  </a:glow>
                  <a:outerShdw blurRad="368300" algn="ctr" rotWithShape="0">
                    <a:prstClr val="white"/>
                  </a:outerShdw>
                </a:effectLst>
                <a:ea typeface="+mn-ea"/>
              </a:defRPr>
            </a:lvl1pPr>
          </a:lstStyle>
          <a:p>
            <a:pPr marL="0" lvl="0" defTabSz="710911"/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9" name="Овал 8"/>
          <p:cNvSpPr/>
          <p:nvPr userDrawn="1"/>
        </p:nvSpPr>
        <p:spPr>
          <a:xfrm>
            <a:off x="-3474609" y="758989"/>
            <a:ext cx="10332577" cy="365755"/>
          </a:xfrm>
          <a:prstGeom prst="ellipse">
            <a:avLst/>
          </a:prstGeom>
          <a:gradFill flip="none" rotWithShape="1">
            <a:gsLst>
              <a:gs pos="0">
                <a:schemeClr val="bg1">
                  <a:alpha val="40000"/>
                </a:schemeClr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  <a:tileRect/>
          </a:gradFill>
          <a:ln>
            <a:solidFill>
              <a:schemeClr val="accent1">
                <a:shade val="50000"/>
                <a:alpha val="0"/>
              </a:schemeClr>
            </a:solidFill>
          </a:ln>
          <a:effectLst>
            <a:outerShdw blurRad="63500" sx="102000" sy="102000" algn="ctr" rotWithShape="0">
              <a:schemeClr val="accent4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6107" tIns="58053" rIns="116107" bIns="58053" rtlCol="0" anchor="ctr"/>
          <a:lstStyle/>
          <a:p>
            <a:pPr algn="ctr" defTabSz="710911"/>
            <a:endParaRPr lang="ru-RU" sz="1400">
              <a:solidFill>
                <a:prstClr val="white"/>
              </a:solidFill>
            </a:endParaRPr>
          </a:p>
        </p:txBody>
      </p:sp>
      <p:sp>
        <p:nvSpPr>
          <p:cNvPr id="10" name="Овал 9"/>
          <p:cNvSpPr/>
          <p:nvPr userDrawn="1"/>
        </p:nvSpPr>
        <p:spPr>
          <a:xfrm>
            <a:off x="4480561" y="439893"/>
            <a:ext cx="10332577" cy="365755"/>
          </a:xfrm>
          <a:prstGeom prst="ellipse">
            <a:avLst/>
          </a:prstGeom>
          <a:gradFill flip="none" rotWithShape="1">
            <a:gsLst>
              <a:gs pos="0">
                <a:schemeClr val="bg1">
                  <a:alpha val="55000"/>
                </a:schemeClr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  <a:tileRect/>
          </a:gradFill>
          <a:ln>
            <a:solidFill>
              <a:schemeClr val="accent1">
                <a:shade val="50000"/>
                <a:alpha val="0"/>
              </a:schemeClr>
            </a:solidFill>
          </a:ln>
          <a:effectLst>
            <a:outerShdw blurRad="63500" sx="102000" sy="102000" algn="ctr" rotWithShape="0">
              <a:schemeClr val="accent4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6107" tIns="58053" rIns="116107" bIns="58053" rtlCol="0" anchor="ctr"/>
          <a:lstStyle/>
          <a:p>
            <a:pPr algn="ctr" defTabSz="710911"/>
            <a:endParaRPr lang="ru-RU" sz="1400">
              <a:solidFill>
                <a:prstClr val="white"/>
              </a:solidFill>
            </a:endParaRPr>
          </a:p>
        </p:txBody>
      </p:sp>
      <p:sp>
        <p:nvSpPr>
          <p:cNvPr id="11" name="Объект 6"/>
          <p:cNvSpPr>
            <a:spLocks noGrp="1"/>
          </p:cNvSpPr>
          <p:nvPr>
            <p:ph sz="quarter" idx="10"/>
          </p:nvPr>
        </p:nvSpPr>
        <p:spPr>
          <a:xfrm>
            <a:off x="468313" y="1196752"/>
            <a:ext cx="8064500" cy="5661248"/>
          </a:xfrm>
          <a:prstGeom prst="rect">
            <a:avLst/>
          </a:prstGeom>
          <a:gradFill>
            <a:gsLst>
              <a:gs pos="0">
                <a:schemeClr val="tx1">
                  <a:alpha val="60000"/>
                </a:schemeClr>
              </a:gs>
              <a:gs pos="50000">
                <a:schemeClr val="tx1">
                  <a:alpha val="40000"/>
                </a:schemeClr>
              </a:gs>
              <a:gs pos="100000">
                <a:schemeClr val="tx1">
                  <a:alpha val="0"/>
                </a:schemeClr>
              </a:gs>
            </a:gsLst>
            <a:lin ang="5400000" scaled="1"/>
          </a:gradFill>
          <a:ln>
            <a:gradFill flip="none" rotWithShape="1">
              <a:gsLst>
                <a:gs pos="0">
                  <a:schemeClr val="bg1"/>
                </a:gs>
                <a:gs pos="100000">
                  <a:schemeClr val="accent1">
                    <a:tint val="23500"/>
                    <a:satMod val="160000"/>
                    <a:alpha val="0"/>
                  </a:schemeClr>
                </a:gs>
              </a:gsLst>
              <a:lin ang="5400000" scaled="1"/>
              <a:tileRect/>
            </a:gradFill>
          </a:ln>
        </p:spPr>
        <p:txBody>
          <a:bodyPr/>
          <a:lstStyle>
            <a:lvl1pPr>
              <a:defRPr lang="ru-RU" sz="2400" smtClean="0">
                <a:solidFill>
                  <a:schemeClr val="bg1"/>
                </a:solidFill>
                <a:effectLst/>
                <a:latin typeface="Segoe UI" pitchFamily="34" charset="0"/>
                <a:cs typeface="Segoe UI" pitchFamily="34" charset="0"/>
              </a:defRPr>
            </a:lvl1pPr>
            <a:lvl2pPr>
              <a:defRPr lang="ru-RU" sz="2400" smtClean="0">
                <a:solidFill>
                  <a:schemeClr val="bg1"/>
                </a:solidFill>
                <a:effectLst/>
                <a:latin typeface="Segoe UI" pitchFamily="34" charset="0"/>
                <a:cs typeface="Segoe UI" pitchFamily="34" charset="0"/>
              </a:defRPr>
            </a:lvl2pPr>
            <a:lvl3pPr>
              <a:defRPr lang="ru-RU" sz="2400" smtClean="0">
                <a:solidFill>
                  <a:schemeClr val="bg1"/>
                </a:solidFill>
                <a:effectLst/>
                <a:latin typeface="Segoe UI" pitchFamily="34" charset="0"/>
                <a:cs typeface="Segoe UI" pitchFamily="34" charset="0"/>
              </a:defRPr>
            </a:lvl3pPr>
            <a:lvl4pPr>
              <a:defRPr lang="ru-RU" sz="2400" smtClean="0">
                <a:solidFill>
                  <a:schemeClr val="bg1"/>
                </a:solidFill>
                <a:effectLst/>
                <a:latin typeface="Segoe UI" pitchFamily="34" charset="0"/>
                <a:cs typeface="Segoe UI" pitchFamily="34" charset="0"/>
              </a:defRPr>
            </a:lvl4pPr>
            <a:lvl5pPr>
              <a:defRPr lang="ru-RU" sz="2400">
                <a:solidFill>
                  <a:schemeClr val="bg1"/>
                </a:solidFill>
                <a:effectLst/>
                <a:latin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65805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8732E-6 7.75558E-7 L 0.80529 7.75558E-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265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0507 0.00647 L -0.19978 0.00647 " pathEditMode="relative" rAng="0" ptsTypes="AA">
                                      <p:cBhvr>
                                        <p:cTn id="8" dur="2000" spd="-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265" y="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3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 animBg="1"/>
      <p:bldP spid="10" grpId="0" animBg="1"/>
      <p:bldP spid="11" grpId="0" animBg="1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iterate type="wd">
                    <p:tmPct val="15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3159" y="685800"/>
            <a:ext cx="6000750" cy="2971801"/>
          </a:xfrm>
        </p:spPr>
        <p:txBody>
          <a:bodyPr anchor="b">
            <a:normAutofit/>
          </a:bodyPr>
          <a:lstStyle>
            <a:lvl1pPr algn="l">
              <a:defRPr sz="3600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13159" y="3843868"/>
            <a:ext cx="48006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1575">
                <a:solidFill>
                  <a:schemeClr val="bg2">
                    <a:lumMod val="50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srgbClr val="D06F1E">
                    <a:lumMod val="50000"/>
                  </a:srgbClr>
                </a:solidFill>
              </a:rPr>
              <a:pPr/>
              <a:t>10/29/2016</a:t>
            </a:fld>
            <a:endParaRPr lang="en-US" dirty="0">
              <a:solidFill>
                <a:srgbClr val="D06F1E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D06F1E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srgbClr val="D06F1E">
                    <a:lumMod val="50000"/>
                  </a:srgbClr>
                </a:solidFill>
              </a:rPr>
              <a:pPr/>
              <a:t>‹#›</a:t>
            </a:fld>
            <a:endParaRPr lang="en-US" dirty="0">
              <a:solidFill>
                <a:srgbClr val="D06F1E">
                  <a:lumMod val="50000"/>
                </a:srgbClr>
              </a:solidFill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6171009" y="8467"/>
            <a:ext cx="28575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4581128" y="91546"/>
            <a:ext cx="4560491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5426869" y="228600"/>
            <a:ext cx="371475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5501878" y="32279"/>
            <a:ext cx="3639742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5884070" y="609602"/>
            <a:ext cx="325754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584561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srgbClr val="D06F1E">
                    <a:lumMod val="50000"/>
                  </a:srgbClr>
                </a:solidFill>
              </a:rPr>
              <a:pPr/>
              <a:t>10/29/2016</a:t>
            </a:fld>
            <a:endParaRPr lang="en-US" dirty="0">
              <a:solidFill>
                <a:srgbClr val="D06F1E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D06F1E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srgbClr val="D06F1E">
                    <a:lumMod val="50000"/>
                  </a:srgbClr>
                </a:solidFill>
              </a:rPr>
              <a:pPr/>
              <a:t>‹#›</a:t>
            </a:fld>
            <a:endParaRPr lang="en-US" dirty="0">
              <a:solidFill>
                <a:srgbClr val="D06F1E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0997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3159" y="2006600"/>
            <a:ext cx="6400801" cy="2281600"/>
          </a:xfrm>
        </p:spPr>
        <p:txBody>
          <a:bodyPr anchor="b">
            <a:normAutofit/>
          </a:bodyPr>
          <a:lstStyle>
            <a:lvl1pPr algn="l">
              <a:defRPr sz="27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3160" y="4495800"/>
            <a:ext cx="64008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350">
                <a:solidFill>
                  <a:schemeClr val="bg2">
                    <a:lumMod val="50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srgbClr val="D06F1E">
                    <a:lumMod val="50000"/>
                  </a:srgbClr>
                </a:solidFill>
              </a:rPr>
              <a:pPr/>
              <a:t>10/29/2016</a:t>
            </a:fld>
            <a:endParaRPr lang="en-US" dirty="0">
              <a:solidFill>
                <a:srgbClr val="D06F1E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D06F1E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srgbClr val="D06F1E">
                    <a:lumMod val="50000"/>
                  </a:srgbClr>
                </a:solidFill>
              </a:rPr>
              <a:pPr/>
              <a:t>‹#›</a:t>
            </a:fld>
            <a:endParaRPr lang="en-US" dirty="0">
              <a:solidFill>
                <a:srgbClr val="D06F1E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3918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3159" y="685801"/>
            <a:ext cx="3703241" cy="361526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56100" y="685801"/>
            <a:ext cx="3700859" cy="3615266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srgbClr val="D06F1E">
                    <a:lumMod val="50000"/>
                  </a:srgbClr>
                </a:solidFill>
              </a:rPr>
              <a:pPr/>
              <a:t>10/29/2016</a:t>
            </a:fld>
            <a:endParaRPr lang="en-US" dirty="0">
              <a:solidFill>
                <a:srgbClr val="D06F1E">
                  <a:lumMod val="5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D06F1E">
                  <a:lumMod val="5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srgbClr val="D06F1E">
                    <a:lumMod val="50000"/>
                  </a:srgbClr>
                </a:solidFill>
              </a:rPr>
              <a:pPr/>
              <a:t>‹#›</a:t>
            </a:fld>
            <a:endParaRPr lang="en-US" dirty="0">
              <a:solidFill>
                <a:srgbClr val="D06F1E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17985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9061" y="685800"/>
            <a:ext cx="3487340" cy="576262"/>
          </a:xfrm>
        </p:spPr>
        <p:txBody>
          <a:bodyPr anchor="b">
            <a:noAutofit/>
          </a:bodyPr>
          <a:lstStyle>
            <a:lvl1pPr marL="0" indent="0">
              <a:buNone/>
              <a:defRPr sz="2100" b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3159" y="1270529"/>
            <a:ext cx="3703241" cy="3030538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59299" y="685800"/>
            <a:ext cx="3498851" cy="576262"/>
          </a:xfrm>
        </p:spPr>
        <p:txBody>
          <a:bodyPr anchor="b">
            <a:noAutofit/>
          </a:bodyPr>
          <a:lstStyle>
            <a:lvl1pPr marL="0" indent="0">
              <a:buNone/>
              <a:defRPr sz="2100" b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354909" y="1262062"/>
            <a:ext cx="3696891" cy="3030538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srgbClr val="D06F1E">
                    <a:lumMod val="50000"/>
                  </a:srgbClr>
                </a:solidFill>
              </a:rPr>
              <a:pPr/>
              <a:t>10/29/2016</a:t>
            </a:fld>
            <a:endParaRPr lang="en-US" dirty="0">
              <a:solidFill>
                <a:srgbClr val="D06F1E">
                  <a:lumMod val="5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D06F1E">
                  <a:lumMod val="50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srgbClr val="D06F1E">
                    <a:lumMod val="50000"/>
                  </a:srgbClr>
                </a:solidFill>
              </a:rPr>
              <a:pPr/>
              <a:t>‹#›</a:t>
            </a:fld>
            <a:endParaRPr lang="en-US" dirty="0">
              <a:solidFill>
                <a:srgbClr val="D06F1E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55450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srgbClr val="D06F1E">
                    <a:lumMod val="50000"/>
                  </a:srgbClr>
                </a:solidFill>
              </a:rPr>
              <a:pPr/>
              <a:t>10/29/2016</a:t>
            </a:fld>
            <a:endParaRPr lang="en-US" dirty="0">
              <a:solidFill>
                <a:srgbClr val="D06F1E">
                  <a:lumMod val="5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D06F1E">
                  <a:lumMod val="5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srgbClr val="D06F1E">
                    <a:lumMod val="50000"/>
                  </a:srgbClr>
                </a:solidFill>
              </a:rPr>
              <a:pPr/>
              <a:t>‹#›</a:t>
            </a:fld>
            <a:endParaRPr lang="en-US" dirty="0">
              <a:solidFill>
                <a:srgbClr val="D06F1E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74191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6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5.xml"/><Relationship Id="rId17" Type="http://schemas.openxmlformats.org/officeDocument/2006/relationships/slideLayout" Target="../slideLayouts/slideLayout20.xml"/><Relationship Id="rId2" Type="http://schemas.openxmlformats.org/officeDocument/2006/relationships/slideLayout" Target="../slideLayouts/slideLayout5.xml"/><Relationship Id="rId16" Type="http://schemas.openxmlformats.org/officeDocument/2006/relationships/slideLayout" Target="../slideLayouts/slideLayout19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4.xml"/><Relationship Id="rId5" Type="http://schemas.openxmlformats.org/officeDocument/2006/relationships/slideLayout" Target="../slideLayouts/slideLayout8.xml"/><Relationship Id="rId1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13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50000" contrast="20000"/>
                    </a14:imgEffect>
                  </a14:imgLayer>
                </a14:imgProps>
              </a:ext>
            </a:extLst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anchor="b"/>
          <a:lstStyle/>
          <a:p>
            <a:pPr lvl="0" defTabSz="720090"/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marL="270034" lvl="0" indent="-270034" defTabSz="720090"/>
            <a:r>
              <a:rPr lang="ru-RU" smtClean="0"/>
              <a:t>Образец текста</a:t>
            </a:r>
          </a:p>
          <a:p>
            <a:pPr marL="585073" lvl="1" indent="-225028" defTabSz="720090"/>
            <a:r>
              <a:rPr lang="ru-RU" smtClean="0"/>
              <a:t>Второй уровень</a:t>
            </a:r>
          </a:p>
          <a:p>
            <a:pPr marL="900113" lvl="2" indent="-180023" defTabSz="720090"/>
            <a:r>
              <a:rPr lang="ru-RU" smtClean="0"/>
              <a:t>Третий уровень</a:t>
            </a:r>
          </a:p>
          <a:p>
            <a:pPr marL="1260158" lvl="3" indent="-180023" defTabSz="720090"/>
            <a:r>
              <a:rPr lang="ru-RU" smtClean="0"/>
              <a:t>Четвертый уровень</a:t>
            </a:r>
          </a:p>
          <a:p>
            <a:pPr marL="1620203" lvl="4" indent="-180023" defTabSz="720090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94BA76-E3ED-4B50-96DD-CD61D726AA77}" type="datetimeFigureOut">
              <a:rPr lang="ru-RU" smtClean="0"/>
              <a:t>29.10.2016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30D75E-7305-4981-9644-72683101B8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58557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2" r:id="rId2"/>
    <p:sldLayoutId id="2147483653" r:id="rId3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lang="ru-RU" sz="3600" kern="1200" baseline="0">
          <a:gradFill flip="none" rotWithShape="1">
            <a:gsLst>
              <a:gs pos="70000">
                <a:schemeClr val="bg1"/>
              </a:gs>
              <a:gs pos="91000">
                <a:schemeClr val="tx1">
                  <a:alpha val="0"/>
                </a:schemeClr>
              </a:gs>
            </a:gsLst>
            <a:lin ang="5400000" scaled="1"/>
            <a:tileRect/>
          </a:gradFill>
          <a:latin typeface="Segoe UI Light" pitchFamily="34" charset="0"/>
          <a:ea typeface="+mj-ea"/>
          <a:cs typeface="Segoe UI Light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lang="ru-RU" sz="2400" kern="1200" smtClean="0">
          <a:gradFill flip="none" rotWithShape="1">
            <a:gsLst>
              <a:gs pos="70000">
                <a:schemeClr val="bg1"/>
              </a:gs>
              <a:gs pos="91000">
                <a:schemeClr val="bg1">
                  <a:lumMod val="75000"/>
                </a:schemeClr>
              </a:gs>
            </a:gsLst>
            <a:lin ang="5400000" scaled="1"/>
            <a:tileRect/>
          </a:gradFill>
          <a:latin typeface="Segoe UI" pitchFamily="34" charset="0"/>
          <a:ea typeface="+mn-ea"/>
          <a:cs typeface="Segoe UI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lang="ru-RU" sz="2400" kern="1200" smtClean="0">
          <a:gradFill flip="none" rotWithShape="1">
            <a:gsLst>
              <a:gs pos="70000">
                <a:schemeClr val="bg1"/>
              </a:gs>
              <a:gs pos="91000">
                <a:schemeClr val="bg1">
                  <a:lumMod val="75000"/>
                </a:schemeClr>
              </a:gs>
            </a:gsLst>
            <a:lin ang="5400000" scaled="1"/>
            <a:tileRect/>
          </a:gradFill>
          <a:latin typeface="Segoe UI" pitchFamily="34" charset="0"/>
          <a:ea typeface="+mn-ea"/>
          <a:cs typeface="Segoe UI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lang="ru-RU" sz="2400" kern="1200" smtClean="0">
          <a:gradFill flip="none" rotWithShape="1">
            <a:gsLst>
              <a:gs pos="70000">
                <a:schemeClr val="bg1"/>
              </a:gs>
              <a:gs pos="91000">
                <a:schemeClr val="bg1">
                  <a:lumMod val="75000"/>
                </a:schemeClr>
              </a:gs>
            </a:gsLst>
            <a:lin ang="5400000" scaled="1"/>
            <a:tileRect/>
          </a:gradFill>
          <a:latin typeface="Segoe UI" pitchFamily="34" charset="0"/>
          <a:ea typeface="+mn-ea"/>
          <a:cs typeface="Segoe UI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lang="ru-RU" sz="2400" kern="1200" smtClean="0">
          <a:gradFill flip="none" rotWithShape="1">
            <a:gsLst>
              <a:gs pos="70000">
                <a:schemeClr val="bg1"/>
              </a:gs>
              <a:gs pos="91000">
                <a:schemeClr val="bg1">
                  <a:lumMod val="75000"/>
                </a:schemeClr>
              </a:gs>
            </a:gsLst>
            <a:lin ang="5400000" scaled="1"/>
            <a:tileRect/>
          </a:gradFill>
          <a:latin typeface="Segoe UI" pitchFamily="34" charset="0"/>
          <a:ea typeface="+mn-ea"/>
          <a:cs typeface="Segoe UI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lang="ru-RU" sz="2400" kern="1200">
          <a:gradFill flip="none" rotWithShape="1">
            <a:gsLst>
              <a:gs pos="70000">
                <a:schemeClr val="bg1"/>
              </a:gs>
              <a:gs pos="91000">
                <a:schemeClr val="bg1">
                  <a:lumMod val="75000"/>
                </a:schemeClr>
              </a:gs>
            </a:gsLst>
            <a:lin ang="5400000" scaled="1"/>
            <a:tileRect/>
          </a:gradFill>
          <a:latin typeface="Segoe UI" pitchFamily="34" charset="0"/>
          <a:ea typeface="+mn-ea"/>
          <a:cs typeface="Segoe UI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6905227" y="2963334"/>
            <a:ext cx="2236394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13159" y="4487333"/>
            <a:ext cx="64008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3159" y="685801"/>
            <a:ext cx="64008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28309" y="6172201"/>
            <a:ext cx="120015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75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pPr defTabSz="342900"/>
            <a:fld id="{B61BEF0D-F0BB-DE4B-95CE-6DB70DBA9567}" type="datetimeFigureOut">
              <a:rPr lang="en-US" smtClean="0">
                <a:solidFill>
                  <a:srgbClr val="D06F1E">
                    <a:lumMod val="50000"/>
                  </a:srgbClr>
                </a:solidFill>
              </a:rPr>
              <a:pPr defTabSz="342900"/>
              <a:t>10/29/2016</a:t>
            </a:fld>
            <a:endParaRPr lang="en-US" dirty="0">
              <a:solidFill>
                <a:srgbClr val="D06F1E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13159" y="6172201"/>
            <a:ext cx="565785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75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pPr defTabSz="342900"/>
            <a:endParaRPr lang="en-US" dirty="0">
              <a:solidFill>
                <a:srgbClr val="D06F1E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772400" y="5578476"/>
            <a:ext cx="856684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24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pPr defTabSz="342900"/>
            <a:fld id="{D57F1E4F-1CFF-5643-939E-217C01CDF565}" type="slidenum">
              <a:rPr lang="en-US" smtClean="0">
                <a:solidFill>
                  <a:srgbClr val="D06F1E">
                    <a:lumMod val="50000"/>
                  </a:srgbClr>
                </a:solidFill>
              </a:rPr>
              <a:pPr defTabSz="342900"/>
              <a:t>‹#›</a:t>
            </a:fld>
            <a:endParaRPr lang="en-US" dirty="0">
              <a:solidFill>
                <a:srgbClr val="D06F1E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603141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55" r:id="rId1"/>
    <p:sldLayoutId id="2147483656" r:id="rId2"/>
    <p:sldLayoutId id="2147483657" r:id="rId3"/>
    <p:sldLayoutId id="2147483658" r:id="rId4"/>
    <p:sldLayoutId id="2147483659" r:id="rId5"/>
    <p:sldLayoutId id="2147483660" r:id="rId6"/>
    <p:sldLayoutId id="2147483661" r:id="rId7"/>
    <p:sldLayoutId id="2147483662" r:id="rId8"/>
    <p:sldLayoutId id="2147483663" r:id="rId9"/>
    <p:sldLayoutId id="2147483664" r:id="rId10"/>
    <p:sldLayoutId id="2147483665" r:id="rId11"/>
    <p:sldLayoutId id="2147483666" r:id="rId12"/>
    <p:sldLayoutId id="2147483667" r:id="rId13"/>
    <p:sldLayoutId id="2147483668" r:id="rId14"/>
    <p:sldLayoutId id="2147483669" r:id="rId15"/>
    <p:sldLayoutId id="2147483670" r:id="rId16"/>
    <p:sldLayoutId id="2147483671" r:id="rId17"/>
  </p:sldLayoutIdLst>
  <p:txStyles>
    <p:titleStyle>
      <a:lvl1pPr algn="l" defTabSz="342900" rtl="0" eaLnBrk="1" latinLnBrk="0" hangingPunct="1">
        <a:spcBef>
          <a:spcPct val="0"/>
        </a:spcBef>
        <a:buNone/>
        <a:defRPr sz="27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14313" indent="-214313" algn="l" defTabSz="342900" rtl="0" eaLnBrk="1" latinLnBrk="0" hangingPunct="1">
        <a:spcBef>
          <a:spcPct val="20000"/>
        </a:spcBef>
        <a:spcAft>
          <a:spcPts val="45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5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1pPr>
      <a:lvl2pPr marL="557213" indent="-214313" algn="l" defTabSz="342900" rtl="0" eaLnBrk="1" latinLnBrk="0" hangingPunct="1">
        <a:spcBef>
          <a:spcPct val="20000"/>
        </a:spcBef>
        <a:spcAft>
          <a:spcPts val="45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35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2pPr>
      <a:lvl3pPr marL="900113" indent="-214313" algn="l" defTabSz="342900" rtl="0" eaLnBrk="1" latinLnBrk="0" hangingPunct="1">
        <a:spcBef>
          <a:spcPct val="20000"/>
        </a:spcBef>
        <a:spcAft>
          <a:spcPts val="45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2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3pPr>
      <a:lvl4pPr marL="1157288" indent="-128588" algn="l" defTabSz="342900" rtl="0" eaLnBrk="1" latinLnBrk="0" hangingPunct="1">
        <a:spcBef>
          <a:spcPct val="20000"/>
        </a:spcBef>
        <a:spcAft>
          <a:spcPts val="45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05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4pPr>
      <a:lvl5pPr marL="1585913" indent="-214313" algn="l" defTabSz="342900" rtl="0" eaLnBrk="1" latinLnBrk="0" hangingPunct="1">
        <a:spcBef>
          <a:spcPct val="20000"/>
        </a:spcBef>
        <a:spcAft>
          <a:spcPts val="45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05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5pPr>
      <a:lvl6pPr marL="1885950" indent="-171450" algn="l" defTabSz="342900" rtl="0" eaLnBrk="1" latinLnBrk="0" hangingPunct="1">
        <a:spcBef>
          <a:spcPct val="20000"/>
        </a:spcBef>
        <a:spcAft>
          <a:spcPts val="45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05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spcAft>
          <a:spcPts val="45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05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spcAft>
          <a:spcPts val="45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05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spcAft>
          <a:spcPts val="45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05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18177" y="1700808"/>
            <a:ext cx="8307646" cy="3024336"/>
          </a:xfrm>
        </p:spPr>
        <p:txBody>
          <a:bodyPr/>
          <a:lstStyle/>
          <a:p>
            <a:pPr indent="450215">
              <a:lnSpc>
                <a:spcPct val="150000"/>
              </a:lnSpc>
              <a:spcAft>
                <a:spcPts val="0"/>
              </a:spcAft>
            </a:pPr>
            <a:r>
              <a:rPr lang="ru-RU" sz="3200" b="1" dirty="0">
                <a:solidFill>
                  <a:srgbClr val="FF0000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Использование лазера в сфере изучения космоса.</a:t>
            </a:r>
            <a:r>
              <a:rPr lang="ru-RU" sz="3200" dirty="0">
                <a:solidFill>
                  <a:srgbClr val="FF0000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3200" dirty="0">
                <a:solidFill>
                  <a:srgbClr val="FF0000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3200" b="1" dirty="0">
                <a:solidFill>
                  <a:srgbClr val="FF0000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Передвижная автономная космическая лаборатория «ЛУНА»</a:t>
            </a:r>
            <a:endParaRPr lang="ru-RU" sz="3200" dirty="0">
              <a:solidFill>
                <a:srgbClr val="FF0000"/>
              </a:solidFill>
              <a:effectLst/>
              <a:latin typeface="Arial Black" panose="020B0A04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79512" y="476672"/>
            <a:ext cx="8784976" cy="9678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ru-RU" sz="2000" b="1" dirty="0">
                <a:solidFill>
                  <a:schemeClr val="bg1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Х</a:t>
            </a:r>
            <a:r>
              <a:rPr lang="en-US" sz="2000" b="1" dirty="0">
                <a:solidFill>
                  <a:schemeClr val="bg1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</a:t>
            </a:r>
            <a:r>
              <a:rPr lang="ru-RU" sz="2000" b="1" dirty="0">
                <a:solidFill>
                  <a:schemeClr val="bg1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Х областной научный форум молодых исследователей</a:t>
            </a:r>
            <a:endParaRPr lang="ru-RU" sz="2000" dirty="0">
              <a:solidFill>
                <a:schemeClr val="bg1"/>
              </a:solidFill>
              <a:latin typeface="Arial Black" panose="020B0A04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  <a:spcAft>
                <a:spcPts val="0"/>
              </a:spcAft>
              <a:tabLst>
                <a:tab pos="3194685" algn="ctr"/>
                <a:tab pos="4173855" algn="l"/>
              </a:tabLst>
            </a:pPr>
            <a:r>
              <a:rPr lang="ru-RU" sz="2000" b="1" dirty="0">
                <a:solidFill>
                  <a:schemeClr val="bg1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«Шаг в будущее»</a:t>
            </a:r>
            <a:endParaRPr lang="ru-RU" sz="2000" dirty="0">
              <a:solidFill>
                <a:schemeClr val="bg1"/>
              </a:solidFill>
              <a:effectLst/>
              <a:latin typeface="Arial Black" panose="020B0A04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355976" y="4981452"/>
            <a:ext cx="444624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r">
              <a:lnSpc>
                <a:spcPct val="150000"/>
              </a:lnSpc>
              <a:spcAft>
                <a:spcPts val="0"/>
              </a:spcAft>
            </a:pP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Пысин Максим Евгеньевич</a:t>
            </a:r>
            <a:endParaRPr lang="ru-RU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r">
              <a:lnSpc>
                <a:spcPct val="150000"/>
              </a:lnSpc>
              <a:spcAft>
                <a:spcPts val="0"/>
              </a:spcAft>
            </a:pPr>
            <a:r>
              <a:rPr lang="ru-RU" sz="14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филиал МАОУ «</a:t>
            </a:r>
            <a:r>
              <a:rPr lang="ru-RU" sz="14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Нижнеаремзянская</a:t>
            </a:r>
            <a:r>
              <a:rPr lang="ru-RU" sz="14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СОШ» - «</a:t>
            </a:r>
            <a:r>
              <a:rPr lang="ru-RU" sz="14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Малозоркальцевская</a:t>
            </a:r>
            <a:r>
              <a:rPr lang="ru-RU" sz="14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СОШ»</a:t>
            </a:r>
            <a:endParaRPr lang="ru-RU" sz="1400" b="1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r">
              <a:lnSpc>
                <a:spcPct val="150000"/>
              </a:lnSpc>
              <a:spcAft>
                <a:spcPts val="0"/>
              </a:spcAft>
            </a:pPr>
            <a:r>
              <a:rPr lang="ru-RU" sz="14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с. Малая </a:t>
            </a:r>
            <a:r>
              <a:rPr lang="ru-RU" sz="14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Зоркальцева</a:t>
            </a:r>
            <a:r>
              <a:rPr lang="ru-RU" sz="14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Тобольский район, </a:t>
            </a:r>
            <a:r>
              <a:rPr lang="ru-RU" sz="14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8 класс</a:t>
            </a:r>
            <a:endParaRPr lang="ru-RU" sz="1400" b="1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74082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0" y="476672"/>
            <a:ext cx="91440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ctr">
              <a:lnSpc>
                <a:spcPct val="150000"/>
              </a:lnSpc>
              <a:spcAft>
                <a:spcPts val="0"/>
              </a:spcAft>
            </a:pPr>
            <a:r>
              <a:rPr lang="ru-RU" sz="2400" b="1" dirty="0">
                <a:solidFill>
                  <a:srgbClr val="FF0000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Действующие модели фантастической, космической техники, изготовленной из пластиковых отходов материала, в нашей школе.</a:t>
            </a:r>
            <a:endParaRPr lang="ru-RU" sz="2400" dirty="0">
              <a:solidFill>
                <a:srgbClr val="FF0000"/>
              </a:solidFill>
              <a:effectLst/>
              <a:latin typeface="Arial Black" panose="020B0A04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2564904"/>
            <a:ext cx="4104456" cy="33843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/>
          <p:cNvPicPr/>
          <p:nvPr/>
        </p:nvPicPr>
        <p:blipFill rotWithShape="1">
          <a:blip r:embed="rId3" cstate="print"/>
          <a:srcRect l="3564" r="3235"/>
          <a:stretch/>
        </p:blipFill>
        <p:spPr bwMode="auto">
          <a:xfrm>
            <a:off x="4644008" y="2564904"/>
            <a:ext cx="4176464" cy="338437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93050866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3717032"/>
            <a:ext cx="8307646" cy="558536"/>
          </a:xfrm>
        </p:spPr>
        <p:txBody>
          <a:bodyPr/>
          <a:lstStyle/>
          <a:p>
            <a:r>
              <a:rPr lang="ru-RU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Спасибо за внимание</a:t>
            </a:r>
            <a:endParaRPr lang="ru-RU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397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287016" y="1628800"/>
            <a:ext cx="8856984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solidFill>
                  <a:srgbClr val="FF0000"/>
                </a:solidFill>
                <a:latin typeface="Arial Black" panose="020B0A04020102020204" pitchFamily="34" charset="0"/>
                <a:ea typeface="Calibri" panose="020F0502020204030204" pitchFamily="34" charset="0"/>
              </a:rPr>
              <a:t>«</a:t>
            </a:r>
            <a:r>
              <a:rPr lang="ru-RU" sz="3200" dirty="0" smtClean="0">
                <a:solidFill>
                  <a:srgbClr val="FF0000"/>
                </a:solidFill>
                <a:latin typeface="Arial Black" panose="020B0A04020102020204" pitchFamily="34" charset="0"/>
                <a:ea typeface="Calibri" panose="020F0502020204030204" pitchFamily="34" charset="0"/>
              </a:rPr>
              <a:t>Одна </a:t>
            </a:r>
            <a:r>
              <a:rPr lang="ru-RU" sz="3200" dirty="0">
                <a:solidFill>
                  <a:srgbClr val="FF0000"/>
                </a:solidFill>
                <a:latin typeface="Arial Black" panose="020B0A04020102020204" pitchFamily="34" charset="0"/>
                <a:ea typeface="Calibri" panose="020F0502020204030204" pitchFamily="34" charset="0"/>
              </a:rPr>
              <a:t>из актуальных на сегодняшний день тем в коммерческой </a:t>
            </a:r>
            <a:r>
              <a:rPr lang="ru-RU" sz="3200" dirty="0" smtClean="0">
                <a:solidFill>
                  <a:srgbClr val="FF0000"/>
                </a:solidFill>
                <a:latin typeface="Arial Black" panose="020B0A04020102020204" pitchFamily="34" charset="0"/>
                <a:ea typeface="Calibri" panose="020F0502020204030204" pitchFamily="34" charset="0"/>
              </a:rPr>
              <a:t>космонавтике </a:t>
            </a:r>
            <a:r>
              <a:rPr lang="ru-RU" sz="3200" dirty="0">
                <a:solidFill>
                  <a:srgbClr val="FF0000"/>
                </a:solidFill>
                <a:latin typeface="Arial Black" panose="020B0A04020102020204" pitchFamily="34" charset="0"/>
                <a:ea typeface="Calibri" panose="020F0502020204030204" pitchFamily="34" charset="0"/>
              </a:rPr>
              <a:t>, и не только — это тема создание новых типов космических автономных аппаратов, способных длительное время функционировать в необычных условиях открытого космоса и на поверхности другого небесного тела, например Луны</a:t>
            </a:r>
            <a:r>
              <a:rPr lang="ru-RU" sz="3200" dirty="0" smtClean="0">
                <a:solidFill>
                  <a:srgbClr val="FF0000"/>
                </a:solidFill>
                <a:latin typeface="Arial Black" panose="020B0A04020102020204" pitchFamily="34" charset="0"/>
                <a:ea typeface="Calibri" panose="020F0502020204030204" pitchFamily="34" charset="0"/>
              </a:rPr>
              <a:t>.»</a:t>
            </a:r>
            <a:endParaRPr lang="ru-RU" sz="3200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755577" y="404664"/>
            <a:ext cx="799288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>
                <a:solidFill>
                  <a:schemeClr val="bg1"/>
                </a:solidFill>
                <a:latin typeface="Arial Black" panose="020B0A04020102020204" pitchFamily="34" charset="0"/>
                <a:ea typeface="Times New Roman" panose="02020603050405020304" pitchFamily="18" charset="0"/>
              </a:rPr>
              <a:t>Актуальность исследования</a:t>
            </a:r>
            <a:endParaRPr lang="ru-RU" sz="36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84382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67544" y="260648"/>
            <a:ext cx="6408712" cy="864096"/>
          </a:xfrm>
        </p:spPr>
        <p:txBody>
          <a:bodyPr>
            <a:normAutofit/>
          </a:bodyPr>
          <a:lstStyle/>
          <a:p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  <a:latin typeface="Arial Black" panose="020B0A04020102020204" pitchFamily="34" charset="0"/>
                <a:ea typeface="Calibri" panose="020F0502020204030204" pitchFamily="34" charset="0"/>
              </a:rPr>
              <a:t>Цель РАБОТЫ:</a:t>
            </a:r>
            <a:endParaRPr lang="ru-RU" dirty="0">
              <a:solidFill>
                <a:schemeClr val="accent6">
                  <a:lumMod val="50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51139" y="1268760"/>
            <a:ext cx="8374487" cy="5328592"/>
          </a:xfrm>
        </p:spPr>
        <p:txBody>
          <a:bodyPr>
            <a:normAutofit fontScale="92500" lnSpcReduction="10000"/>
          </a:bodyPr>
          <a:lstStyle/>
          <a:p>
            <a:pPr indent="337661">
              <a:lnSpc>
                <a:spcPct val="150000"/>
              </a:lnSpc>
              <a:spcAft>
                <a:spcPts val="0"/>
              </a:spcAft>
            </a:pPr>
            <a:r>
              <a:rPr lang="ru-RU" sz="3600" i="1" dirty="0">
                <a:solidFill>
                  <a:srgbClr val="FF0000"/>
                </a:solidFill>
                <a:latin typeface="Arial Black" panose="020B0A04020102020204" pitchFamily="34" charset="0"/>
                <a:ea typeface="Calibri" panose="020F0502020204030204" pitchFamily="34" charset="0"/>
              </a:rPr>
              <a:t>«Попытка смоделировать совершенно новый тип машины способный решать долгосрочные задачи, с возможностью передачи качественной, точной информации на Землю, с другого небесного тела»</a:t>
            </a:r>
            <a:endParaRPr lang="ru-RU" sz="3600" i="1" dirty="0">
              <a:solidFill>
                <a:srgbClr val="FF0000"/>
              </a:solidFill>
              <a:latin typeface="Arial Black" panose="020B0A04020102020204" pitchFamily="34" charset="0"/>
            </a:endParaRPr>
          </a:p>
          <a:p>
            <a:pPr marL="342900" indent="-342900">
              <a:buFont typeface="+mj-lt"/>
              <a:buAutoNum type="arabicPeriod"/>
            </a:pPr>
            <a:endParaRPr lang="ru-RU" sz="2400" i="1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25877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332657"/>
            <a:ext cx="8568951" cy="2448271"/>
          </a:xfrm>
        </p:spPr>
        <p:txBody>
          <a:bodyPr>
            <a:normAutofit fontScale="92500" lnSpcReduction="10000"/>
          </a:bodyPr>
          <a:lstStyle/>
          <a:p>
            <a:pPr indent="0">
              <a:lnSpc>
                <a:spcPct val="150000"/>
              </a:lnSpc>
              <a:spcAft>
                <a:spcPts val="0"/>
              </a:spcAft>
              <a:buNone/>
            </a:pPr>
            <a:r>
              <a:rPr lang="ru-RU" sz="2800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2800" b="1" i="1" dirty="0">
                <a:solidFill>
                  <a:srgbClr val="FF0000"/>
                </a:solidFill>
                <a:latin typeface="Arial Black" panose="020B0A04020102020204" pitchFamily="34" charset="0"/>
                <a:ea typeface="Calibri" panose="020F0502020204030204" pitchFamily="34" charset="0"/>
              </a:rPr>
              <a:t>Основной идей и новизной</a:t>
            </a:r>
            <a:r>
              <a:rPr lang="ru-RU" sz="2800" i="1" dirty="0">
                <a:solidFill>
                  <a:srgbClr val="FF0000"/>
                </a:solidFill>
                <a:latin typeface="Arial Black" panose="020B0A04020102020204" pitchFamily="34" charset="0"/>
                <a:ea typeface="Calibri" panose="020F0502020204030204" pitchFamily="34" charset="0"/>
              </a:rPr>
              <a:t> исследования является использования лазера для сбора информации, передачи её на землю </a:t>
            </a:r>
            <a:r>
              <a:rPr lang="ru-RU" sz="2800" b="1" i="1" dirty="0">
                <a:solidFill>
                  <a:srgbClr val="FF0000"/>
                </a:solidFill>
                <a:latin typeface="Arial Black" panose="020B0A04020102020204" pitchFamily="34" charset="0"/>
                <a:ea typeface="Calibri" panose="020F0502020204030204" pitchFamily="34" charset="0"/>
              </a:rPr>
              <a:t>(лазерная связь</a:t>
            </a:r>
            <a:r>
              <a:rPr lang="ru-RU" sz="2800" b="1" i="1" dirty="0" smtClean="0">
                <a:solidFill>
                  <a:srgbClr val="FF0000"/>
                </a:solidFill>
                <a:latin typeface="Arial Black" panose="020B0A04020102020204" pitchFamily="34" charset="0"/>
                <a:ea typeface="Calibri" panose="020F0502020204030204" pitchFamily="34" charset="0"/>
              </a:rPr>
              <a:t>)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4" name="Рисунок 3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2780928"/>
            <a:ext cx="7272808" cy="38884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97611543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3159" y="620688"/>
            <a:ext cx="8379321" cy="3615267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755576" y="0"/>
            <a:ext cx="8892478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dirty="0" smtClean="0">
                <a:solidFill>
                  <a:srgbClr val="FF0000"/>
                </a:solidFill>
                <a:latin typeface="Arial Black" panose="020B0A04020102020204" pitchFamily="34" charset="0"/>
                <a:ea typeface="Calibri" panose="020F0502020204030204" pitchFamily="34" charset="0"/>
              </a:rPr>
              <a:t>«Лазерная </a:t>
            </a:r>
            <a:r>
              <a:rPr lang="ru-RU" sz="4000" dirty="0">
                <a:solidFill>
                  <a:srgbClr val="FF0000"/>
                </a:solidFill>
                <a:latin typeface="Arial Black" panose="020B0A04020102020204" pitchFamily="34" charset="0"/>
                <a:ea typeface="Calibri" panose="020F0502020204030204" pitchFamily="34" charset="0"/>
              </a:rPr>
              <a:t>связь двух объектов осуществляется только посредством соединения типа «точка-точка».</a:t>
            </a:r>
            <a:endParaRPr lang="ru-RU" sz="4000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pic>
        <p:nvPicPr>
          <p:cNvPr id="5" name="Рисунок 4" descr="http://images.novapress.net.ru/userposts-images/c989e046-ef35-47f4-85ba-3a3c6905cf58-image_big_40228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159" y="3170099"/>
            <a:ext cx="8235305" cy="335075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318152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13158" y="4487333"/>
            <a:ext cx="8379321" cy="1507067"/>
          </a:xfrm>
        </p:spPr>
        <p:txBody>
          <a:bodyPr>
            <a:noAutofit/>
          </a:bodyPr>
          <a:lstStyle/>
          <a:p>
            <a:pPr indent="450215">
              <a:lnSpc>
                <a:spcPct val="150000"/>
              </a:lnSpc>
              <a:spcAft>
                <a:spcPts val="0"/>
              </a:spcAft>
            </a:pPr>
            <a:r>
              <a:rPr lang="ru-RU" sz="1800" i="1" dirty="0" smtClean="0">
                <a:solidFill>
                  <a:schemeClr val="bg1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-мощные </a:t>
            </a:r>
            <a:r>
              <a:rPr lang="ru-RU" sz="1800" i="1" dirty="0">
                <a:solidFill>
                  <a:schemeClr val="bg1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лазерные сканеры для изучения горных </a:t>
            </a:r>
            <a:r>
              <a:rPr lang="ru-RU" sz="1800" i="1" dirty="0" smtClean="0">
                <a:solidFill>
                  <a:schemeClr val="bg1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пород</a:t>
            </a:r>
            <a:r>
              <a:rPr lang="ru-RU" sz="1800" dirty="0">
                <a:solidFill>
                  <a:schemeClr val="bg1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1800" dirty="0">
                <a:solidFill>
                  <a:schemeClr val="bg1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800" i="1" dirty="0">
                <a:solidFill>
                  <a:schemeClr val="bg1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 большое количество различных датчиков, способных снимать малейшие колебания и изменение температуры, давления и т.д</a:t>
            </a:r>
            <a:r>
              <a:rPr lang="ru-RU" sz="1800" i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ru-RU" sz="18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18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sz="1800" dirty="0">
              <a:solidFill>
                <a:schemeClr val="bg1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84977" y="137139"/>
            <a:ext cx="8892480" cy="79898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4000" dirty="0" smtClean="0">
                <a:solidFill>
                  <a:srgbClr val="FF0000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4000" b="1" dirty="0" smtClean="0">
                <a:solidFill>
                  <a:srgbClr val="FF0000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Бортовое оборудование</a:t>
            </a:r>
            <a:endParaRPr lang="ru-RU" sz="4000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pic>
        <p:nvPicPr>
          <p:cNvPr id="4" name="Рисунок 3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836712"/>
            <a:ext cx="4032448" cy="29732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02818" y="836711"/>
            <a:ext cx="4104456" cy="29732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8841160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13159" y="4598969"/>
            <a:ext cx="8405714" cy="1971300"/>
          </a:xfrm>
        </p:spPr>
        <p:txBody>
          <a:bodyPr>
            <a:normAutofit fontScale="90000"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ru-RU" sz="2000" b="1" dirty="0" smtClean="0">
                <a:solidFill>
                  <a:schemeClr val="bg1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</a:t>
            </a:r>
            <a:r>
              <a:rPr lang="ru-RU" sz="2000" b="1" dirty="0" smtClean="0"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b="1" dirty="0" smtClean="0">
                <a:solidFill>
                  <a:schemeClr val="bg1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использование </a:t>
            </a:r>
            <a:r>
              <a:rPr lang="ru-RU" sz="2000" b="1" dirty="0">
                <a:solidFill>
                  <a:schemeClr val="bg1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лазера для передачи и получения информации вместо обычных </a:t>
            </a:r>
            <a:r>
              <a:rPr lang="ru-RU" sz="2000" b="1" dirty="0" smtClean="0">
                <a:solidFill>
                  <a:schemeClr val="bg1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радиоволн;</a:t>
            </a:r>
            <a:br>
              <a:rPr lang="ru-RU" sz="2000" b="1" dirty="0" smtClean="0">
                <a:solidFill>
                  <a:schemeClr val="bg1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000" b="1" dirty="0" smtClean="0">
                <a:solidFill>
                  <a:schemeClr val="bg1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000" b="1" dirty="0" smtClean="0">
                <a:solidFill>
                  <a:schemeClr val="bg1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000" b="1" dirty="0" smtClean="0">
                <a:solidFill>
                  <a:schemeClr val="bg1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</a:t>
            </a:r>
            <a:r>
              <a:rPr lang="ru-RU" sz="2000" dirty="0" smtClean="0">
                <a:solidFill>
                  <a:schemeClr val="bg1"/>
                </a:solidFill>
                <a:latin typeface="Arial Black" panose="020B0A04020102020204" pitchFamily="34" charset="0"/>
                <a:ea typeface="Calibri" panose="020F0502020204030204" pitchFamily="34" charset="0"/>
              </a:rPr>
              <a:t>передачи </a:t>
            </a:r>
            <a:r>
              <a:rPr lang="ru-RU" sz="2000" dirty="0">
                <a:solidFill>
                  <a:schemeClr val="bg1"/>
                </a:solidFill>
                <a:latin typeface="Arial Black" panose="020B0A04020102020204" pitchFamily="34" charset="0"/>
                <a:ea typeface="Calibri" panose="020F0502020204030204" pitchFamily="34" charset="0"/>
              </a:rPr>
              <a:t>больших объёмов информации и даже трёхмерного видео в режиме высокой </a:t>
            </a:r>
            <a:r>
              <a:rPr lang="ru-RU" sz="2000" dirty="0" smtClean="0">
                <a:solidFill>
                  <a:schemeClr val="bg1"/>
                </a:solidFill>
                <a:latin typeface="Arial Black" panose="020B0A04020102020204" pitchFamily="34" charset="0"/>
                <a:ea typeface="Calibri" panose="020F0502020204030204" pitchFamily="34" charset="0"/>
              </a:rPr>
              <a:t>чёткости;</a:t>
            </a:r>
            <a:r>
              <a:rPr lang="ru-RU" sz="2000" b="1" dirty="0" smtClean="0">
                <a:solidFill>
                  <a:schemeClr val="bg1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000" b="1" dirty="0" smtClean="0">
                <a:solidFill>
                  <a:schemeClr val="bg1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sz="2000" b="1" dirty="0">
              <a:solidFill>
                <a:schemeClr val="bg1"/>
              </a:solidFill>
              <a:latin typeface="Arial Black" panose="020B0A04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116632"/>
            <a:ext cx="8667353" cy="1656184"/>
          </a:xfrm>
        </p:spPr>
        <p:txBody>
          <a:bodyPr>
            <a:normAutofit fontScale="77500" lnSpcReduction="20000"/>
          </a:bodyPr>
          <a:lstStyle/>
          <a:p>
            <a:pPr indent="0">
              <a:lnSpc>
                <a:spcPct val="150000"/>
              </a:lnSpc>
              <a:spcAft>
                <a:spcPts val="0"/>
              </a:spcAft>
              <a:buNone/>
            </a:pPr>
            <a:r>
              <a:rPr lang="ru-RU" sz="3800" b="1" dirty="0">
                <a:solidFill>
                  <a:srgbClr val="FF0000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Методы и технологии сбора информации и передача её на Землю.</a:t>
            </a:r>
            <a:endParaRPr lang="ru-RU" sz="3800" dirty="0">
              <a:solidFill>
                <a:srgbClr val="FF0000"/>
              </a:solidFill>
              <a:latin typeface="Arial Black" panose="020B0A04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sz="2400" dirty="0"/>
          </a:p>
        </p:txBody>
      </p:sp>
      <p:pic>
        <p:nvPicPr>
          <p:cNvPr id="4" name="Рисунок 3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3159" y="1628800"/>
            <a:ext cx="3842817" cy="23941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8024" y="1628799"/>
            <a:ext cx="3914825" cy="23941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40081984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500"/>
                            </p:stCondLst>
                            <p:childTnLst>
                              <p:par>
                                <p:cTn id="2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4847568"/>
            <a:ext cx="8856983" cy="1749784"/>
          </a:xfrm>
        </p:spPr>
        <p:txBody>
          <a:bodyPr>
            <a:noAutofit/>
          </a:bodyPr>
          <a:lstStyle/>
          <a:p>
            <a:r>
              <a:rPr lang="ru-RU" sz="2400" b="1" i="1" dirty="0" smtClean="0">
                <a:latin typeface="Arial Black" panose="020B0A04020102020204" pitchFamily="34" charset="0"/>
                <a:ea typeface="Calibri" panose="020F0502020204030204" pitchFamily="34" charset="0"/>
              </a:rPr>
              <a:t>-</a:t>
            </a:r>
            <a:r>
              <a:rPr lang="ru-RU" sz="2400" b="1" i="1" dirty="0" smtClean="0">
                <a:solidFill>
                  <a:schemeClr val="bg1"/>
                </a:solidFill>
                <a:latin typeface="Arial Black" panose="020B0A04020102020204" pitchFamily="34" charset="0"/>
                <a:ea typeface="Calibri" panose="020F0502020204030204" pitchFamily="34" charset="0"/>
              </a:rPr>
              <a:t>Принцип </a:t>
            </a:r>
            <a:r>
              <a:rPr lang="ru-RU" sz="2400" b="1" i="1" dirty="0">
                <a:solidFill>
                  <a:schemeClr val="bg1"/>
                </a:solidFill>
                <a:latin typeface="Arial Black" panose="020B0A04020102020204" pitchFamily="34" charset="0"/>
                <a:ea typeface="Calibri" panose="020F0502020204030204" pitchFamily="34" charset="0"/>
              </a:rPr>
              <a:t>работы </a:t>
            </a:r>
            <a:r>
              <a:rPr lang="ru-RU" sz="2400" b="1" i="1" dirty="0" smtClean="0">
                <a:solidFill>
                  <a:schemeClr val="bg1"/>
                </a:solidFill>
                <a:latin typeface="Arial Black" panose="020B0A04020102020204" pitchFamily="34" charset="0"/>
                <a:ea typeface="Calibri" panose="020F0502020204030204" pitchFamily="34" charset="0"/>
              </a:rPr>
              <a:t>генератора </a:t>
            </a:r>
            <a:r>
              <a:rPr lang="ru-RU" sz="2400" b="1" i="1" dirty="0">
                <a:solidFill>
                  <a:schemeClr val="bg1"/>
                </a:solidFill>
                <a:latin typeface="Arial Black" panose="020B0A04020102020204" pitchFamily="34" charset="0"/>
                <a:ea typeface="Calibri" panose="020F0502020204030204" pitchFamily="34" charset="0"/>
              </a:rPr>
              <a:t>в том, что узкий лазерный луч направленный с Земли, нагревает в особой камере газ который и приводит в движение генератор. </a:t>
            </a:r>
            <a:endParaRPr lang="ru-RU" sz="2400" b="1" i="1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4" y="1"/>
            <a:ext cx="8856983" cy="980727"/>
          </a:xfrm>
        </p:spPr>
        <p:txBody>
          <a:bodyPr>
            <a:normAutofit/>
          </a:bodyPr>
          <a:lstStyle/>
          <a:p>
            <a:pPr indent="0">
              <a:lnSpc>
                <a:spcPct val="150000"/>
              </a:lnSpc>
              <a:spcAft>
                <a:spcPts val="0"/>
              </a:spcAft>
              <a:buNone/>
            </a:pPr>
            <a:r>
              <a:rPr lang="ru-RU" sz="3200" b="1" dirty="0">
                <a:solidFill>
                  <a:srgbClr val="FF0000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Использование лазерной энергии.</a:t>
            </a:r>
            <a:endParaRPr lang="ru-RU" sz="3200" dirty="0">
              <a:solidFill>
                <a:srgbClr val="FF0000"/>
              </a:solidFill>
              <a:latin typeface="Arial Black" panose="020B0A04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>
              <a:latin typeface="Arial Black" panose="020B0A04020102020204" pitchFamily="34" charset="0"/>
            </a:endParaRPr>
          </a:p>
        </p:txBody>
      </p:sp>
      <p:pic>
        <p:nvPicPr>
          <p:cNvPr id="4" name="Рисунок 3"/>
          <p:cNvPicPr/>
          <p:nvPr/>
        </p:nvPicPr>
        <p:blipFill rotWithShape="1">
          <a:blip r:embed="rId2" cstate="print"/>
          <a:srcRect l="17385" t="8718" r="9567"/>
          <a:stretch/>
        </p:blipFill>
        <p:spPr bwMode="auto">
          <a:xfrm>
            <a:off x="1799691" y="764704"/>
            <a:ext cx="5472608" cy="388843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76873698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4581128"/>
            <a:ext cx="8892480" cy="1728192"/>
          </a:xfrm>
        </p:spPr>
        <p:txBody>
          <a:bodyPr>
            <a:noAutofit/>
          </a:bodyPr>
          <a:lstStyle/>
          <a:p>
            <a:r>
              <a:rPr lang="ru-RU" sz="2400" i="1" dirty="0" smtClean="0">
                <a:solidFill>
                  <a:schemeClr val="bg1"/>
                </a:solidFill>
                <a:latin typeface="Arial Black" panose="020B0A04020102020204" pitchFamily="34" charset="0"/>
                <a:ea typeface="Calibri" panose="020F0502020204030204" pitchFamily="34" charset="0"/>
              </a:rPr>
              <a:t>-установлена </a:t>
            </a:r>
            <a:r>
              <a:rPr lang="ru-RU" sz="2400" i="1" dirty="0">
                <a:solidFill>
                  <a:schemeClr val="bg1"/>
                </a:solidFill>
                <a:latin typeface="Arial Black" panose="020B0A04020102020204" pitchFamily="34" charset="0"/>
                <a:ea typeface="Calibri" panose="020F0502020204030204" pitchFamily="34" charset="0"/>
              </a:rPr>
              <a:t>лазерная пушка, способная при необходимости уничтожить или изменить курс летающих небесных тел,</a:t>
            </a:r>
            <a:endParaRPr lang="ru-RU" sz="2400" i="1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4" y="188641"/>
            <a:ext cx="9036496" cy="1224135"/>
          </a:xfrm>
        </p:spPr>
        <p:txBody>
          <a:bodyPr>
            <a:normAutofit fontScale="77500" lnSpcReduction="20000"/>
          </a:bodyPr>
          <a:lstStyle/>
          <a:p>
            <a:pPr indent="0" algn="ctr">
              <a:lnSpc>
                <a:spcPct val="150000"/>
              </a:lnSpc>
              <a:spcAft>
                <a:spcPts val="0"/>
              </a:spcAft>
              <a:buNone/>
            </a:pPr>
            <a:r>
              <a:rPr lang="ru-RU" sz="3900" b="1" dirty="0">
                <a:solidFill>
                  <a:srgbClr val="FF0000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Система собственной безопасности</a:t>
            </a:r>
          </a:p>
          <a:p>
            <a:endParaRPr lang="ru-RU" dirty="0"/>
          </a:p>
        </p:txBody>
      </p:sp>
      <p:pic>
        <p:nvPicPr>
          <p:cNvPr id="4" name="Рисунок 3"/>
          <p:cNvPicPr/>
          <p:nvPr/>
        </p:nvPicPr>
        <p:blipFill>
          <a:blip r:embed="rId2" cstate="print"/>
          <a:srcRect r="6286"/>
          <a:stretch>
            <a:fillRect/>
          </a:stretch>
        </p:blipFill>
        <p:spPr bwMode="auto">
          <a:xfrm>
            <a:off x="2195736" y="1268760"/>
            <a:ext cx="4968552" cy="3096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2882554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theme/theme1.xml><?xml version="1.0" encoding="utf-8"?>
<a:theme xmlns:a="http://schemas.openxmlformats.org/drawingml/2006/main" name="Затмение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Сектор">
  <a:themeElements>
    <a:clrScheme name="Slice">
      <a:dk1>
        <a:sysClr val="windowText" lastClr="000000"/>
      </a:dk1>
      <a:lt1>
        <a:sysClr val="window" lastClr="FFFFFF"/>
      </a:lt1>
      <a:dk2>
        <a:srgbClr val="D06F1E"/>
      </a:dk2>
      <a:lt2>
        <a:srgbClr val="F0BE21"/>
      </a:lt2>
      <a:accent1>
        <a:srgbClr val="760603"/>
      </a:accent1>
      <a:accent2>
        <a:srgbClr val="9F761A"/>
      </a:accent2>
      <a:accent3>
        <a:srgbClr val="92A200"/>
      </a:accent3>
      <a:accent4>
        <a:srgbClr val="4AA157"/>
      </a:accent4>
      <a:accent5>
        <a:srgbClr val="46788D"/>
      </a:accent5>
      <a:accent6>
        <a:srgbClr val="A848A8"/>
      </a:accent6>
      <a:hlink>
        <a:srgbClr val="460402"/>
      </a:hlink>
      <a:folHlink>
        <a:srgbClr val="991111"/>
      </a:folHlink>
    </a:clrScheme>
    <a:fontScheme name="Slice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lic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162000"/>
                <a:satMod val="200000"/>
                <a:lumMod val="124000"/>
              </a:schemeClr>
            </a:gs>
            <a:gs pos="100000">
              <a:schemeClr val="phClr">
                <a:shade val="96000"/>
                <a:hueMod val="88000"/>
                <a:satMod val="220000"/>
                <a:lumMod val="82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142000"/>
                <a:satMod val="200000"/>
                <a:lumMod val="118000"/>
              </a:schemeClr>
            </a:gs>
            <a:gs pos="100000">
              <a:schemeClr val="phClr">
                <a:shade val="92000"/>
                <a:hueMod val="22000"/>
                <a:satMod val="220000"/>
                <a:lumMod val="62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282EB108-EDE6-4B8E-957B-D4A69BF580E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19A7C751-8AA4-43CE-BF34-93691216DFE1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Слайды Солнечное затмение из космоса (с анимацией)</Template>
  <TotalTime>127</TotalTime>
  <Words>258</Words>
  <Application>Microsoft Office PowerPoint</Application>
  <PresentationFormat>Экран (4:3)</PresentationFormat>
  <Paragraphs>22</Paragraphs>
  <Slides>11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11</vt:i4>
      </vt:variant>
    </vt:vector>
  </HeadingPairs>
  <TitlesOfParts>
    <vt:vector size="21" baseType="lpstr">
      <vt:lpstr>Arial</vt:lpstr>
      <vt:lpstr>Arial Black</vt:lpstr>
      <vt:lpstr>Calibri</vt:lpstr>
      <vt:lpstr>Century Gothic</vt:lpstr>
      <vt:lpstr>Segoe UI</vt:lpstr>
      <vt:lpstr>Segoe UI Light</vt:lpstr>
      <vt:lpstr>Times New Roman</vt:lpstr>
      <vt:lpstr>Wingdings 3</vt:lpstr>
      <vt:lpstr>Затмение</vt:lpstr>
      <vt:lpstr>Сектор</vt:lpstr>
      <vt:lpstr>Использование лазера в сфере изучения космоса. Передвижная автономная космическая лаборатория «ЛУНА»</vt:lpstr>
      <vt:lpstr>Презентация PowerPoint</vt:lpstr>
      <vt:lpstr>Цель РАБОТЫ:</vt:lpstr>
      <vt:lpstr>Презентация PowerPoint</vt:lpstr>
      <vt:lpstr>Презентация PowerPoint</vt:lpstr>
      <vt:lpstr>-мощные лазерные сканеры для изучения горных пород -  большое количество различных датчиков, способных снимать малейшие колебания и изменение температуры, давления и т.д. </vt:lpstr>
      <vt:lpstr>- использование лазера для передачи и получения информации вместо обычных радиоволн;  -передачи больших объёмов информации и даже трёхмерного видео в режиме высокой чёткости; </vt:lpstr>
      <vt:lpstr>-Принцип работы генератора в том, что узкий лазерный луч направленный с Земли, нагревает в особой камере газ который и приводит в движение генератор. </vt:lpstr>
      <vt:lpstr>-установлена лазерная пушка, способная при необходимости уничтожить или изменить курс летающих небесных тел,</vt:lpstr>
      <vt:lpstr>Презентация PowerPoint</vt:lpstr>
      <vt:lpstr>Спасибо за внимание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Использование лазера в сфере изучения космоса. Передвижная автономная космическая лаборатория «ЛУНА»</dc:title>
  <dc:creator>Admin</dc:creator>
  <cp:keywords/>
  <cp:lastModifiedBy>Admin</cp:lastModifiedBy>
  <cp:revision>12</cp:revision>
  <dcterms:created xsi:type="dcterms:W3CDTF">2016-10-29T12:40:21Z</dcterms:created>
  <dcterms:modified xsi:type="dcterms:W3CDTF">2016-10-29T14:47:46Z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TC026490399991</vt:lpwstr>
  </property>
</Properties>
</file>