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1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7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1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9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3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3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9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9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E6C2-4B97-4FF6-8025-919A81323A1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72191-765E-4F1C-A7EE-728425E6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vetmir3d.ru/3d-skanery/hp/3d-skaner-hp-pro-s3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2840" y="-119396"/>
            <a:ext cx="11834948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СКАНЕР НА ОСНОВЕ </a:t>
            </a:r>
            <a:b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КОНТРОЛЛЕРА </a:t>
            </a:r>
            <a:r>
              <a:rPr lang="en-US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8286" y="239145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Мальгин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Семён Михайлович</a:t>
            </a:r>
            <a:endParaRPr lang="ru-RU" sz="2800" dirty="0" smtClean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Тюменская область,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Тобольский район,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Малая </a:t>
            </a:r>
            <a:r>
              <a:rPr lang="ru-RU" sz="28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Зоркальцева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филиал МАОУ «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Нижнеаремзянская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СОШ» - «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Малозоркальцевская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СОШ»,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2" y="2534426"/>
            <a:ext cx="5622431" cy="4216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52" y="146826"/>
            <a:ext cx="2292295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7" y="286748"/>
            <a:ext cx="2121592" cy="19021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445" y="39340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ФИНАСОВОЕ ОБОСНОВАНИЕ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298" y="2188865"/>
            <a:ext cx="12001180" cy="4351338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Себестоимость устройства в полной комплектации составляет 4400 рублей. Даже при наценке, в два раза, наш сканер будет  привлекательным для потребителей, занимающихся трехмерным сканированием.   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3708016"/>
            <a:ext cx="5307107" cy="2743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5" y="3708016"/>
            <a:ext cx="4096871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377" y="222081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533" y="2091011"/>
            <a:ext cx="212159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487" y="355530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АКТУАЛЬНОСТЬ</a:t>
            </a: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948" y="2635782"/>
            <a:ext cx="48071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3D-технологии все чаще оказываются в центре внимания крупных российских предприятий , что отражает их готовность  к внедрению инновационных 3D-решений в свои производственные цепочки</a:t>
            </a:r>
            <a:r>
              <a:rPr lang="ru-RU" sz="2800" dirty="0"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s://oncenter44.ru/wp-content/uploads/2018/10/slaid1_new-1-e14954026959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r="13781"/>
          <a:stretch/>
        </p:blipFill>
        <p:spPr bwMode="auto">
          <a:xfrm>
            <a:off x="5159424" y="1757261"/>
            <a:ext cx="6531725" cy="45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19" y="171764"/>
            <a:ext cx="2292295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43" y="452724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ПРОБЛЕМА…</a:t>
            </a: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987" y="230655"/>
            <a:ext cx="2115413" cy="19006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987" y="2256001"/>
            <a:ext cx="11537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готового 3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-сканера в собственное пользование не всегда экономически оправдано, так как стоимость отдельных  профессиональных моделей может достигать до миллиона рублей.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своём проекте  поделюсь с вами как я спроектировал и изготовил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-сканер, своими руками,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что позволило снизить трудоёмкость изделия, его себестоимость, без снижения основных технических характеристик.</a:t>
            </a:r>
            <a:endParaRPr lang="ru-RU" sz="2400" b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18464" r="934" b="22614"/>
          <a:stretch/>
        </p:blipFill>
        <p:spPr bwMode="auto">
          <a:xfrm>
            <a:off x="322987" y="4774247"/>
            <a:ext cx="3648075" cy="1881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42" y="4774247"/>
            <a:ext cx="2380615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64" y="4774247"/>
            <a:ext cx="2315845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716" y="4801552"/>
            <a:ext cx="2307590" cy="1731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6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906" y="294949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ЦЕЛИ И ЗАДАЧИ</a:t>
            </a: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0" y="2224937"/>
            <a:ext cx="11357003" cy="5151223"/>
          </a:xfrm>
        </p:spPr>
        <p:txBody>
          <a:bodyPr>
            <a:normAutofit fontScale="47500" lnSpcReduction="20000"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-создание 3D-сканирующего устройства доступного для воссоздания моделей в цифровом формате.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 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уровень развития 3</a:t>
            </a:r>
            <a:r>
              <a:rPr lang="en-US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 и внедрение её в инженерные и творческие процессы;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познакомиться с историей развития 3</a:t>
            </a:r>
            <a:r>
              <a:rPr lang="en-US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-сканирования;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познакомится с уже существующими образцами сканеров, их положение на рынке, характеристики и их стоимость; 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и практически реализовать 3</a:t>
            </a:r>
            <a:r>
              <a:rPr lang="en-US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-сканирующего устройства;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запрограммировать устройство;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выполнить финансовое и экологическое обоснование проекта;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подвести итоги и определить возможности доработки и совершенствования;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0" y="184423"/>
            <a:ext cx="2115495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3457" y="28286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НОВИЗНА</a:t>
            </a: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13" y="2304597"/>
            <a:ext cx="1171016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Новизна проекта заключается в конструкции сканера, все держатели оборудования могут регулироваться под каждую модель индивидуально и настраиваться в зависимости от размера модели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6" y="282865"/>
            <a:ext cx="2115495" cy="1902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6" y="3717588"/>
            <a:ext cx="3882521" cy="236099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18464" r="935" b="22614"/>
          <a:stretch/>
        </p:blipFill>
        <p:spPr bwMode="auto">
          <a:xfrm>
            <a:off x="7724502" y="3778546"/>
            <a:ext cx="4110447" cy="2360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84" y="3773706"/>
            <a:ext cx="2799533" cy="230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1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586" y="28286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ПОДГОТОВИТЕЛЬНЫЙ ЭТАП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32" y="2184982"/>
            <a:ext cx="11475033" cy="4351338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Трехмерное моделирование сегодня выступает самой актуальной альтернативой всем другим видам моделей, которые могут дополнять и являться основой для трехмерного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моделирования,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современном архитектурно-дизайнерском проектировании, в медицине, в инженерных науках.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6" y="282865"/>
            <a:ext cx="2115495" cy="1902117"/>
          </a:xfrm>
          <a:prstGeom prst="rect">
            <a:avLst/>
          </a:prstGeom>
        </p:spPr>
      </p:pic>
      <p:pic>
        <p:nvPicPr>
          <p:cNvPr id="5" name="Рисунок 4" descr="https://avatars.mds.yandex.net/i?id=d3858e2b881af4702af3942f57be5582e3d4f3a8-6071858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9" y="4105352"/>
            <a:ext cx="2387847" cy="225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D-сканер: история развития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6" r="1"/>
          <a:stretch/>
        </p:blipFill>
        <p:spPr bwMode="auto">
          <a:xfrm>
            <a:off x="2843523" y="4190696"/>
            <a:ext cx="2666689" cy="2128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i?id=d889b2919212ed9276e15191d4af6782fdae4c96-8265302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49" y="4190695"/>
            <a:ext cx="2866636" cy="212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38" y="4018010"/>
            <a:ext cx="2702864" cy="27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1" y="282896"/>
            <a:ext cx="2115495" cy="19021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921" y="-91609"/>
            <a:ext cx="11223171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АНАЛИЗ СОВРЕМЕННЫХ АНАЛОГОВ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921" y="749861"/>
            <a:ext cx="952010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Понять из чего складывается цена, можно только изучив его технические характеристики.  Эта информация очень важна!!! Именно на основе её я буду пытаться проектировать и создавать свой 3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сканер.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4" y="2925530"/>
            <a:ext cx="4395649" cy="2995107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8"/>
          <a:stretch/>
        </p:blipFill>
        <p:spPr bwMode="auto">
          <a:xfrm>
            <a:off x="4579083" y="2946062"/>
            <a:ext cx="4248446" cy="2995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s://avatars.mds.yandex.net/i?id=8d8be686caff10742db74b379d68c6d2-508706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08" y="2909751"/>
            <a:ext cx="3222689" cy="28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57608" y="5912225"/>
            <a:ext cx="412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03178"/>
                </a:solidFill>
                <a:latin typeface="Jost"/>
              </a:rPr>
              <a:t>3D </a:t>
            </a:r>
            <a:r>
              <a:rPr lang="en-US" b="1" dirty="0" err="1">
                <a:solidFill>
                  <a:srgbClr val="103178"/>
                </a:solidFill>
                <a:latin typeface="Jost"/>
              </a:rPr>
              <a:t>сканер</a:t>
            </a:r>
            <a:r>
              <a:rPr lang="en-US" b="1" dirty="0">
                <a:solidFill>
                  <a:srgbClr val="103178"/>
                </a:solidFill>
                <a:latin typeface="Jost"/>
              </a:rPr>
              <a:t> </a:t>
            </a:r>
            <a:r>
              <a:rPr lang="en-US" b="1" dirty="0" err="1">
                <a:solidFill>
                  <a:srgbClr val="103178"/>
                </a:solidFill>
                <a:latin typeface="Jost"/>
              </a:rPr>
              <a:t>Creaform</a:t>
            </a:r>
            <a:r>
              <a:rPr lang="en-US" b="1" dirty="0">
                <a:solidFill>
                  <a:srgbClr val="103178"/>
                </a:solidFill>
                <a:latin typeface="Jost"/>
              </a:rPr>
              <a:t> Go Scan</a:t>
            </a:r>
            <a:endParaRPr lang="en-US" b="1" i="0" dirty="0">
              <a:solidFill>
                <a:srgbClr val="103178"/>
              </a:solidFill>
              <a:effectLst/>
              <a:latin typeface="Jos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630" y="5970113"/>
            <a:ext cx="3712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HP Structured Light Scanner Pro S3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1609" y="5941169"/>
            <a:ext cx="1919115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err="1">
                <a:solidFill>
                  <a:srgbClr val="4C56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ru-RU" sz="1600" b="1" dirty="0">
                <a:solidFill>
                  <a:srgbClr val="4C56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4C56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</a:t>
            </a:r>
            <a:r>
              <a:rPr lang="ru-RU" sz="1600" b="1" dirty="0">
                <a:solidFill>
                  <a:srgbClr val="4C56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4C56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8194" y="40505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РЕАЛИЗАЦИЯ ПРОЕКТА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74" y="2334093"/>
            <a:ext cx="11465333" cy="4351338"/>
          </a:xfrm>
        </p:spPr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над практической реализацией проекта я начал с того что составил подробный план с указанием всех этапов работы: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1.Проектирование.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2.Подготовка материалов и оборудования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3.Процесс изготовления и сборка сканера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4.Программирование и настройка 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2" y="310056"/>
            <a:ext cx="2115495" cy="190211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22199"/>
          <a:stretch/>
        </p:blipFill>
        <p:spPr bwMode="auto">
          <a:xfrm>
            <a:off x="7426414" y="3581128"/>
            <a:ext cx="4164693" cy="275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52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166" y="190953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ЭТАПЫ ИЗГОТОВЛЕНИЯ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584" y="2356847"/>
            <a:ext cx="6842760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станины.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подвижного штатива 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корпуса для шагового двигателя и позиционного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столика.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Изготовление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бокса для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оборудования.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Дизайнерское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оформления сканера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Размещение и подключение оборудования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Установка ПО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72" y="190953"/>
            <a:ext cx="2121592" cy="190211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12" y="1888175"/>
            <a:ext cx="224726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435" y="1896631"/>
            <a:ext cx="2238375" cy="167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18464" r="934" b="22614"/>
          <a:stretch/>
        </p:blipFill>
        <p:spPr bwMode="auto">
          <a:xfrm>
            <a:off x="6873012" y="3955687"/>
            <a:ext cx="4928780" cy="2176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02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423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Jost</vt:lpstr>
      <vt:lpstr>Times New Roman</vt:lpstr>
      <vt:lpstr>Тема Office</vt:lpstr>
      <vt:lpstr>3D СКАНЕР НА ОСНОВЕ  КОНТРОЛЛЕРА ARDUINO </vt:lpstr>
      <vt:lpstr>АКТУАЛЬНОСТЬ</vt:lpstr>
      <vt:lpstr>ПРОБЛЕМА…</vt:lpstr>
      <vt:lpstr>ЦЕЛИ И ЗАДАЧИ</vt:lpstr>
      <vt:lpstr>НОВИЗНА</vt:lpstr>
      <vt:lpstr>ПОДГОТОВИТЕЛЬНЫЙ ЭТАП</vt:lpstr>
      <vt:lpstr>АНАЛИЗ СОВРЕМЕННЫХ АНАЛОГОВ</vt:lpstr>
      <vt:lpstr>РЕАЛИЗАЦИЯ ПРОЕКТА</vt:lpstr>
      <vt:lpstr>ЭТАПЫ ИЗГОТОВЛЕНИЯ</vt:lpstr>
      <vt:lpstr>ФИНАСОВОЕ ОБОСНОВАНИЕ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СКАНЕР НА ОСНОВЕ КОНТРОЛЛЕРА ARDUINO</dc:title>
  <dc:creator>User</dc:creator>
  <cp:lastModifiedBy>User</cp:lastModifiedBy>
  <cp:revision>16</cp:revision>
  <dcterms:created xsi:type="dcterms:W3CDTF">2023-02-04T06:28:17Z</dcterms:created>
  <dcterms:modified xsi:type="dcterms:W3CDTF">2023-02-12T11:57:31Z</dcterms:modified>
</cp:coreProperties>
</file>