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2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4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6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4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0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1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6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7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0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9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1AE1-7D1D-438C-9F68-7C9122595AE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852C-93AF-409D-B778-104DD98D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G:\&#1064;&#1072;&#1075;%20&#1074;%20&#1073;&#1091;&#1076;&#1091;&#1097;&#1077;&#1077;%202021-2022%2029.09\3&#1045;_&#1044;&#1086;&#1094;&#1077;&#1085;&#1082;&#1086;%20&#1070;&#1088;&#1080;&#1081;\&#1044;&#1086;&#1094;&#1077;&#1085;&#1082;&#1086;\Ardui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31520" y="503323"/>
            <a:ext cx="13480868" cy="2387600"/>
          </a:xfrm>
        </p:spPr>
        <p:txBody>
          <a:bodyPr>
            <a:normAutofit/>
          </a:bodyPr>
          <a:lstStyle/>
          <a:p>
            <a:pPr indent="450215">
              <a:lnSpc>
                <a:spcPct val="100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Автономный робот для диагностики трубопроводов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539273"/>
            <a:ext cx="5447211" cy="408177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778" y="3140164"/>
            <a:ext cx="10755086" cy="4244385"/>
          </a:xfrm>
        </p:spPr>
        <p:txBody>
          <a:bodyPr>
            <a:normAutofit/>
          </a:bodyPr>
          <a:lstStyle/>
          <a:p>
            <a:pPr indent="450215" algn="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</a:t>
            </a:r>
          </a:p>
          <a:p>
            <a:pPr indent="450215" algn="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Доценко Юрий Михайлович, 10 класс </a:t>
            </a:r>
            <a:endParaRPr lang="ru-RU" sz="20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Тюменская 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область, </a:t>
            </a:r>
            <a:endParaRPr lang="ru-RU" sz="20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Тобольский район, с. Малая </a:t>
            </a:r>
            <a:r>
              <a:rPr lang="ru-RU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Зоркальцева</a:t>
            </a:r>
            <a:endParaRPr lang="ru-RU" sz="20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МАОУ «</a:t>
            </a:r>
            <a:r>
              <a:rPr lang="ru-RU" b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Нижнеаремзянская</a:t>
            </a: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endParaRPr lang="ru-RU" sz="20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b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Малозоркальцевская</a:t>
            </a:r>
            <a:r>
              <a:rPr lang="ru-RU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0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0960" y="336754"/>
            <a:ext cx="11982994" cy="518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Всероссийской олимпиады школьников по технологии</a:t>
            </a:r>
            <a:endParaRPr lang="ru-RU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8" y="162514"/>
            <a:ext cx="10892246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ИТОГИ ПРОЕКТА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17" y="1276985"/>
            <a:ext cx="11458304" cy="6029506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реализации проекта были выполнены все поставленные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задачи…</a:t>
            </a:r>
            <a:endParaRPr lang="ru-RU" sz="2400" b="1" i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Испытание  показали хорошие качества робота в плане движения и проходимости. Работа оборудования для  видеосъёмки и передача картинки на терминал проходит в штатном режиме с удовлетворительном качестве. Отлично работает подсветка. </a:t>
            </a:r>
            <a:r>
              <a:rPr lang="ru-RU" sz="1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программировании робота использовалась платформа </a:t>
            </a:r>
            <a:r>
              <a:rPr lang="ru-RU" sz="1800" b="1" u="sng" dirty="0" err="1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Arduino</a:t>
            </a:r>
            <a:r>
              <a:rPr lang="ru-R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Все числовые значения подбирались опытным путём. Каждая программа под конкретную </a:t>
            </a:r>
            <a:r>
              <a:rPr lang="ru-RU" sz="1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Доработка </a:t>
            </a:r>
            <a:r>
              <a:rPr lang="ru-RU" sz="1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Итоги можно назвать промежуточными, предстоит ещё большая работа прежде всего доработке всех механизмов и выстраивание более чёткого алгоритма начиная с диагностики и заканчивая полным анализом материала. Планируется установка ещё одной камеры, которая будет контролировать весь процесс  роботы и в случае необходимости оператор может вмешаться в процесс</a:t>
            </a:r>
            <a:r>
              <a:rPr lang="ru-RU" sz="1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C:\Users\User\AppData\Local\Microsoft\Windows\INetCache\Content.Word\20230202_090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1" y="2963771"/>
            <a:ext cx="3709851" cy="251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20230202_0900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r="39750" b="48567"/>
          <a:stretch/>
        </p:blipFill>
        <p:spPr bwMode="auto">
          <a:xfrm>
            <a:off x="574766" y="3024731"/>
            <a:ext cx="3187337" cy="2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20230220_1207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32488" y="3082506"/>
            <a:ext cx="2397690" cy="2392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3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КОД ПРОГРАММЫ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873"/>
          <a:stretch/>
        </p:blipFill>
        <p:spPr>
          <a:xfrm>
            <a:off x="539932" y="1353492"/>
            <a:ext cx="11016342" cy="53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0" y="289061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38" y="103868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АКТУАЛЬНОСТЬ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cdnn21.img.ria.ru/images/156148/44/1561484481_0:0:3072:1728_1920x0_80_0_0_9aa4d768123ee44cea688fa0a220f3c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2" y="2067801"/>
            <a:ext cx="6104468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3.userapi.com/VDUxBbQH1ZSN7pOWSa-05oT6UGIAUZyFO--edg/1uaezBpbP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77" y="2067801"/>
            <a:ext cx="4554276" cy="33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27" y="1001821"/>
            <a:ext cx="11623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Любая аварийная ситуация, вызывающая нарушение рабочего режима канализационных трасс, может привести к возникновению существенных трудностей и опасностей в жизнедеятельности человека, что грозит в свою очередь серьёзными финансовыми издержками.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938" y="5749779"/>
            <a:ext cx="11176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Но все мы прекрасно знаем, что многие проблемы можно предотвратить и профилактика всегда обходится дешевле, нежели ремонтно-восстановительные работы.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ПРОБЛЕМА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22" y="1303111"/>
            <a:ext cx="1162594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</a:rPr>
              <a:t>При всех плюсах использования такой техники есть один существенный недостаток это её стоимость и обслуживание. Цена отечественных образцов может достигать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нескольких миллионов рублей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</a:rPr>
              <a:t>, если для большого города «мегаполиса» это небольшая сумма, то для средних и малых городов и населённых пунктов это непосильная ноша. 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https://robotrends.ru/images/1709/667878/20180725_mabe_Diakon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/>
          <a:stretch/>
        </p:blipFill>
        <p:spPr bwMode="auto">
          <a:xfrm>
            <a:off x="838200" y="3518263"/>
            <a:ext cx="4743542" cy="3004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832" y="3478780"/>
            <a:ext cx="4504881" cy="30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06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ЦЕЛИ И ЗАДАЧИ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1158241"/>
            <a:ext cx="11852366" cy="6078582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5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5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5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5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построить автономный робот для </a:t>
            </a: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контроля и диагностики трубопроводов.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5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  <a:endParaRPr lang="ru-RU" sz="5500" dirty="0" smtClean="0">
              <a:solidFill>
                <a:srgbClr val="FF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-изучить уровень развития робототехники и внедрение её в различные сферы деятельности человека;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познакомится с уже существующими образцами роботов для внутритрубной диагностики, их положение на рынке, характеристики и их </a:t>
            </a:r>
            <a:r>
              <a:rPr lang="ru-RU" sz="5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стоимость, познакомиться </a:t>
            </a: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историей развития техники для контроля за состоянием трубопроводов;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и практически реализовать шасси и трансмиссию будущего робота, адаптировать его движение внутри трубу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систему автоматизации и запрограммировать устройство;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определить оборудование для диагностики и разместить его на корпусе робота;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провести испытание в максимально приближенных условиях эксплуатации;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выполнить финансовое и экологическое обоснование проекта;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подвести итоги и определить возможности доработки и совершенствование робота;</a:t>
            </a:r>
            <a:endParaRPr lang="ru-RU" sz="55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2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03" y="134302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НОВИЗНА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18" y="1094105"/>
            <a:ext cx="10515600" cy="4351338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действующий робот будет установлено оборудование способное выполнять работу под большой нагрузкой и длительное время. Новизна в том, что мы попытаемся объединить маломощную плату </a:t>
            </a:r>
            <a: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мощным контроллером «</a:t>
            </a:r>
            <a:r>
              <a:rPr lang="en-US" sz="2000" b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Tetrix</a:t>
            </a:r>
            <a: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Max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что и будет залогом большого удешевления и достаточно высокого уровня диагностики. </a:t>
            </a:r>
            <a:endParaRPr lang="ru-RU" sz="20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www.standart-21.ru/upload/iblock/b45/b454dd0dcf8c1fbcdc8315150cfd0c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" y="3178629"/>
            <a:ext cx="4728391" cy="346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avatars.mds.yandex.net/i?id=df445fb31cbccfb91619a09cf63b69f315087180-849720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40" y="3357245"/>
            <a:ext cx="4476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09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ПОДГОТОВИТЕЛЬНЫЙ ЭТАП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Роботы в промышленност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1661897"/>
            <a:ext cx="3463468" cy="203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50" y="1627314"/>
            <a:ext cx="3396708" cy="2071539"/>
          </a:xfrm>
          <a:prstGeom prst="rect">
            <a:avLst/>
          </a:prstGeom>
          <a:noFill/>
        </p:spPr>
      </p:pic>
      <p:pic>
        <p:nvPicPr>
          <p:cNvPr id="6" name="Рисунок 5" descr="Роботы-пылесос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63" y="1685420"/>
            <a:ext cx="3393031" cy="20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8342" y="954011"/>
            <a:ext cx="11556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Основной целью создания роботов является освобождение человека от выполнения физически трудной, однообразной или опасной работы.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2" y="3722376"/>
            <a:ext cx="11619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Всё чаще применяются различные технические решения, включая и роботов, для профилактики и диагностики Одна из основных разновидностей таких роботов - это роботы для внутритрубного контроля трубопровода. </a:t>
            </a:r>
            <a:endParaRPr lang="ru-RU" dirty="0"/>
          </a:p>
        </p:txBody>
      </p:sp>
      <p:pic>
        <p:nvPicPr>
          <p:cNvPr id="11" name="Рисунок 10" descr="https://stavropol-tr.gazprom.ru/_ah/img/05V87geJPf10MMwLXn5QbQ=s11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697997"/>
            <a:ext cx="3456825" cy="203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058" y="4579497"/>
            <a:ext cx="3155326" cy="2115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512" y="4886085"/>
            <a:ext cx="408467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25" y="86451"/>
            <a:ext cx="1099674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АНАЛИЗ СОВРЕМЕННЫХ АНАЛОГОВ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3" y="1128940"/>
            <a:ext cx="10970623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Эта 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</a:rPr>
              <a:t>информация очень важна!!!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 Именно на основе её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мы проектировали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создавали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своего робота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https://robotrends.ru/images/1709/667878/In-Pipe_Robo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1" y="2030762"/>
            <a:ext cx="4306934" cy="22329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43018" y="4263728"/>
            <a:ext cx="281997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In-Pipe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Россия.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Роботы для телеинспекции трубопровод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82" y="1854448"/>
            <a:ext cx="2461260" cy="1839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60323" y="3778329"/>
            <a:ext cx="380564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Сигма (модификация 1), </a:t>
            </a:r>
            <a:r>
              <a:rPr lang="ru-RU" sz="16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Taris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Россия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robotrends.ru/images/1629/21449/Schroder_Singa100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9756" r="-5538" b="15051"/>
          <a:stretch/>
        </p:blipFill>
        <p:spPr bwMode="auto">
          <a:xfrm>
            <a:off x="2399538" y="4908863"/>
            <a:ext cx="4088274" cy="118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robotrends.ru/images/1709/667878/Skrinshot2017022711-45-36_hiBot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16187"/>
          <a:stretch/>
        </p:blipFill>
        <p:spPr bwMode="auto">
          <a:xfrm>
            <a:off x="9156172" y="2001044"/>
            <a:ext cx="2316480" cy="209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08086" y="4134132"/>
            <a:ext cx="15808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HiBot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Япония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ic.pics.livejournal.com/alexeiboiko/23513006/296114/296114_60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82" y="4472686"/>
            <a:ext cx="1884045" cy="18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911427" y="6255009"/>
            <a:ext cx="2618794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Singa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100, </a:t>
            </a:r>
            <a:r>
              <a:rPr lang="ru-RU" sz="16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Schroder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Китай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365125"/>
            <a:ext cx="11364685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ПРАКТИЧЕСКАЯ РЕАЛИЗАЦИЯ ПРОЕКТА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1825625"/>
            <a:ext cx="6087291" cy="4351338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1E1E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1.Сборка трансмиссии и корпуса робота (показ)</a:t>
            </a:r>
            <a:endParaRPr lang="ru-RU" sz="24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1E1E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2.Это размещение электронного оборудование, разводка проводов, аккумулятора, установка датчиков и подсветки.</a:t>
            </a:r>
            <a:endParaRPr lang="ru-RU" sz="24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1E1E1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Сборка мини-манипулятора для видеокамеры и установка его на корпусе (показ)</a:t>
            </a:r>
            <a:endParaRPr lang="ru-RU" sz="24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Изготовление из пластика ПВХ  дополнительного бокса  и установка его на корпус,(показ)</a:t>
            </a:r>
            <a:endParaRPr lang="ru-RU" sz="24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5.Изготовление страховочного модуля. (показ).</a:t>
            </a:r>
            <a:endParaRPr lang="ru-RU" sz="2400" b="1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User\Pictures\20230123_0831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14" y="1588628"/>
            <a:ext cx="2531110" cy="189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Pictures\20230123_083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55" y="1640363"/>
            <a:ext cx="2531110" cy="185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20230131_0836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09" y="3844967"/>
            <a:ext cx="2579915" cy="197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20230202_0900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55" y="3844967"/>
            <a:ext cx="2633980" cy="1975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62" y="-82483"/>
            <a:ext cx="11887200" cy="1325563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ФИНАНСОВОЕ ОБОСНОВАНИЕ ПРОЕКТА</a:t>
            </a:r>
            <a:endParaRPr lang="ru-RU" sz="3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62" y="891709"/>
            <a:ext cx="113450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</a:rPr>
              <a:t>Одной из задач проекта было спроектировать и изготовить действующий автономный робот для внутритрубной диагностики, за гораздо меньшие деньги чем заводские аналоги.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https://www.standart-21.ru/upload/iblock/7f7/7f74e269b998a16651db9d81a86717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8" b="21882"/>
          <a:stretch/>
        </p:blipFill>
        <p:spPr bwMode="auto">
          <a:xfrm>
            <a:off x="313508" y="2166901"/>
            <a:ext cx="2590459" cy="143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kantora-vl.ru/image/cache/catalog/product/125/235.543.4_3-1900x12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39205" r="27518" b="17914"/>
          <a:stretch/>
        </p:blipFill>
        <p:spPr bwMode="auto">
          <a:xfrm>
            <a:off x="3764655" y="2397550"/>
            <a:ext cx="2584087" cy="1561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cmp24.ru/images/prodacts/sourse/15225/15225459_action-kamera-smarterra-b1-smarterra-b1-smarterra-b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714" y="1905861"/>
            <a:ext cx="1808072" cy="17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standart-21.ru/upload/iblock/bfb/bfb80c3536a7ac1fe7d11c37d784a9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20" y="2115962"/>
            <a:ext cx="1459570" cy="151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msk.wadoo.ru/upload/iblock/2c5/2c5b70e3b7d59bab5c0337d40953998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36" y="3765902"/>
            <a:ext cx="2547711" cy="128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t="16286" b="22956"/>
          <a:stretch>
            <a:fillRect/>
          </a:stretch>
        </p:blipFill>
        <p:spPr bwMode="auto">
          <a:xfrm>
            <a:off x="2061920" y="3959424"/>
            <a:ext cx="2485117" cy="112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1223" y="5317910"/>
            <a:ext cx="11207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стоимость проекта составляет 39 000 рублей, если сравнивать с роботом такого уровня, с видеоконтролем собранном на заводе, то его рыночная цена составляет 400 000-550 000 рублей </a:t>
            </a:r>
            <a:endParaRPr lang="ru-R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626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Автономный робот для диагностики трубопроводов   </vt:lpstr>
      <vt:lpstr>АКТУАЛЬНОСТЬ</vt:lpstr>
      <vt:lpstr>ПРОБЛЕМА</vt:lpstr>
      <vt:lpstr>ЦЕЛИ И ЗАДАЧИ</vt:lpstr>
      <vt:lpstr>НОВИЗНА</vt:lpstr>
      <vt:lpstr>ПОДГОТОВИТЕЛЬНЫЙ ЭТАП </vt:lpstr>
      <vt:lpstr>АНАЛИЗ СОВРЕМЕННЫХ АНАЛОГОВ</vt:lpstr>
      <vt:lpstr>ПРАКТИЧЕСКАЯ РЕАЛИЗАЦИЯ ПРОЕКТА</vt:lpstr>
      <vt:lpstr>ФИНАНСОВОЕ ОБОСНОВАНИЕ ПРОЕКТА</vt:lpstr>
      <vt:lpstr>ИТОГИ ПРОЕКТА</vt:lpstr>
      <vt:lpstr>КОД ПРОГРАММЫ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Автономный робот для диагностики трубопроводов   Проект посвящён безопасности жизнедеятельности человека в городе</dc:title>
  <dc:creator>User</dc:creator>
  <cp:lastModifiedBy>User</cp:lastModifiedBy>
  <cp:revision>15</cp:revision>
  <dcterms:created xsi:type="dcterms:W3CDTF">2023-02-03T10:32:54Z</dcterms:created>
  <dcterms:modified xsi:type="dcterms:W3CDTF">2023-02-21T13:41:57Z</dcterms:modified>
</cp:coreProperties>
</file>