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234" y="0"/>
            <a:ext cx="12043954" cy="238760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«УМНАЯ АВТОМАТИЗАЦИЯ» ЖИЛОГО ПОМЕЩЕНИЯ ДЛЯ ЛЮДЕЙ С ОГРАНИЧЕННЫМИ ВОЗМОЖНОСТЯМИ ДВИЖЕНИЯ</a:t>
            </a:r>
            <a:b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3" y="3593330"/>
            <a:ext cx="8791575" cy="1655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21235" y="421003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000" b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Мальгин</a:t>
            </a: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Семён Михайлович</a:t>
            </a:r>
          </a:p>
          <a:p>
            <a:pPr algn="r">
              <a:spcAft>
                <a:spcPts val="0"/>
              </a:spcAft>
            </a:pP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Тюменская область,</a:t>
            </a:r>
          </a:p>
          <a:p>
            <a:pPr algn="r">
              <a:spcAft>
                <a:spcPts val="0"/>
              </a:spcAft>
            </a:pP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МАУ ДО «Центр творчества» </a:t>
            </a:r>
          </a:p>
          <a:p>
            <a:pPr algn="r">
              <a:spcAft>
                <a:spcPts val="0"/>
              </a:spcAft>
            </a:pP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Тобольского муниципального района </a:t>
            </a:r>
          </a:p>
          <a:p>
            <a:pPr algn="r">
              <a:spcAft>
                <a:spcPts val="0"/>
              </a:spcAft>
            </a:pP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филиала «</a:t>
            </a:r>
            <a:r>
              <a:rPr lang="ru-RU" sz="2000" b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Малозоркальцевская</a:t>
            </a: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  <a:endParaRPr lang="ru-RU" sz="20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esktop\IMG_20210929_1258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1" y="1918029"/>
            <a:ext cx="3932196" cy="4831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-113002"/>
            <a:ext cx="10028508" cy="147857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АКТУАЛЬНОСТЬ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70" y="777738"/>
            <a:ext cx="12122330" cy="3541714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Мой проект «умная автоматизация» жилого помещения адресован прежде всего людям с ограниченными возможностями движения. Часто так бывает, что они самостоятельно не могут закрыть жалюзи, задёрнуть шторы, включить и выключить свет, проветрить помещение </a:t>
            </a:r>
            <a:r>
              <a:rPr lang="ru-RU" sz="2000" i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…</a:t>
            </a:r>
            <a:endParaRPr lang="ru-RU" sz="2000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stolica-s.su/wp-content/uploads/2019/10/1571234262-stolica-s-su-Depositphotos_37144409_l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5" y="2422881"/>
            <a:ext cx="5341528" cy="35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1.allegroimg.com/original/03d985/b23003d44e75a05ec00d8f861b91/Roleta-plisowana-ZACIEMNIAJACA-plisa-na-WYMIAR-EAN-590456499149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" t="19447" r="297" b="8421"/>
          <a:stretch/>
        </p:blipFill>
        <p:spPr bwMode="auto">
          <a:xfrm>
            <a:off x="6130835" y="2374929"/>
            <a:ext cx="5869759" cy="363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184" y="-1359579"/>
            <a:ext cx="8791575" cy="23876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Цель проекта: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304" y="1200650"/>
            <a:ext cx="11264811" cy="1655762"/>
          </a:xfrm>
        </p:spPr>
        <p:txBody>
          <a:bodyPr>
            <a:norm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….спроектировать </a:t>
            </a:r>
            <a:r>
              <a:rPr lang="ru-RU" b="1" i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изготовить автономную систему управления жизнеобеспечения  для людей с ограниченными возможностями здоровья, на основе платы </a:t>
            </a:r>
            <a:r>
              <a:rPr lang="ru-RU" b="1" i="1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Arduinо</a:t>
            </a:r>
            <a:r>
              <a:rPr lang="ru-RU" b="1" i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i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671" y="3329630"/>
            <a:ext cx="3889490" cy="294305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171" y="2856412"/>
            <a:ext cx="6155463" cy="372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74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0928" y="0"/>
            <a:ext cx="4681130" cy="95835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НОВИЗНА</a:t>
            </a:r>
            <a:endParaRPr lang="ru-RU" sz="6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217" y="958352"/>
            <a:ext cx="11669486" cy="1655762"/>
          </a:xfrm>
        </p:spPr>
        <p:txBody>
          <a:bodyPr>
            <a:no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272727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r>
              <a:rPr lang="ru-RU" sz="1600" i="1" dirty="0" smtClean="0">
                <a:solidFill>
                  <a:srgbClr val="272727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i="1" dirty="0">
                <a:solidFill>
                  <a:srgbClr val="272727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умного освещения и кондиционирования помещения будет работать  на основании показаний датчика уровня освещённости или фоторезистора, а также датчика уровня влажности и температуры, я в своем проекте откажусь от датчика движения. который является неизменным компонентом умной автоматизации, такое решение было принято исходя из особенностей здоровья людей, для кого и разработан мой проект. </a:t>
            </a:r>
            <a:endParaRPr lang="ru-RU" sz="1600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eplo-energetika.ru/image/cache/catalog/Arduino/bmp180_001_cr-80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8" b="12615"/>
          <a:stretch/>
        </p:blipFill>
        <p:spPr bwMode="auto">
          <a:xfrm>
            <a:off x="7966009" y="3431176"/>
            <a:ext cx="3824723" cy="29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e01.alicdn.com/kf/HTB1cOF1eBKw3KVjSZTEq6AuRpXa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t="22727" r="-4890" b="2301"/>
          <a:stretch/>
        </p:blipFill>
        <p:spPr bwMode="auto">
          <a:xfrm>
            <a:off x="322217" y="3447233"/>
            <a:ext cx="3944982" cy="29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3d-diy.ru/upload/iblock/392/cifrovoj-datchik-temperatury-i-vlazhnosti-dht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37" y="3431176"/>
            <a:ext cx="3265715" cy="30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1" y="0"/>
            <a:ext cx="11295016" cy="147857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системы </a:t>
            </a:r>
            <a:r>
              <a:rPr lang="ru-RU" sz="4000" b="1" dirty="0" err="1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4058194"/>
            <a:ext cx="12191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автономной работы, </a:t>
            </a:r>
            <a:endParaRPr lang="ru-RU" sz="2800" i="1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800" i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обусловленная 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наличием собственного контроллера; 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-широкие возможности по настройке работы системы </a:t>
            </a:r>
            <a:endParaRPr lang="ru-RU" sz="2800" i="1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800" i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простота 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</a:rPr>
              <a:t>процесса загрузки программы в контроллер</a:t>
            </a:r>
            <a:r>
              <a:rPr lang="ru-RU" sz="2800" i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:</a:t>
            </a:r>
            <a:endParaRPr lang="ru-RU" sz="2800" i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xn--80apgz.xn--c1awjj.xn--p1ai/wp-content/uploads/2019/01/simon-dice-con-scratch-y-arduino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69" y="1021134"/>
            <a:ext cx="5585000" cy="31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198938/pub_5cfbb90b91dc1000af2bada8_5cfbb9cd9bfcfa00b1cdc990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8" r="15703" b="7481"/>
          <a:stretch/>
        </p:blipFill>
        <p:spPr bwMode="auto">
          <a:xfrm>
            <a:off x="1034143" y="1021134"/>
            <a:ext cx="4086497" cy="318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708" y="44700"/>
            <a:ext cx="11804743" cy="92351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ОБОРУДОВАНИЕ И МАТЕРИАЛЫ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2172" y="968217"/>
            <a:ext cx="5956662" cy="544244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ru-RU" sz="16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520" y="968217"/>
            <a:ext cx="2523514" cy="209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520" y="3263515"/>
            <a:ext cx="2562836" cy="178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t="29775" r="15211" b="12921"/>
          <a:stretch>
            <a:fillRect/>
          </a:stretch>
        </p:blipFill>
        <p:spPr bwMode="auto">
          <a:xfrm>
            <a:off x="254520" y="5168821"/>
            <a:ext cx="2562836" cy="141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12802" t="23671" r="9662" b="15459"/>
          <a:stretch>
            <a:fillRect/>
          </a:stretch>
        </p:blipFill>
        <p:spPr bwMode="auto">
          <a:xfrm>
            <a:off x="9440092" y="941410"/>
            <a:ext cx="2499359" cy="191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12117" t="25333" b="22400"/>
          <a:stretch>
            <a:fillRect/>
          </a:stretch>
        </p:blipFill>
        <p:spPr bwMode="auto">
          <a:xfrm>
            <a:off x="9440092" y="3058795"/>
            <a:ext cx="2499359" cy="151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 t="16286" b="22956"/>
          <a:stretch>
            <a:fillRect/>
          </a:stretch>
        </p:blipFill>
        <p:spPr bwMode="auto">
          <a:xfrm>
            <a:off x="9440092" y="4773905"/>
            <a:ext cx="2499359" cy="174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6957"/>
              </p:ext>
            </p:extLst>
          </p:nvPr>
        </p:nvGraphicFramePr>
        <p:xfrm>
          <a:off x="2991395" y="968217"/>
          <a:ext cx="6235336" cy="5607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14">
                  <a:extLst>
                    <a:ext uri="{9D8B030D-6E8A-4147-A177-3AD203B41FA5}">
                      <a16:colId xmlns:a16="http://schemas.microsoft.com/office/drawing/2014/main" val="1582210125"/>
                    </a:ext>
                  </a:extLst>
                </a:gridCol>
                <a:gridCol w="4014651">
                  <a:extLst>
                    <a:ext uri="{9D8B030D-6E8A-4147-A177-3AD203B41FA5}">
                      <a16:colId xmlns:a16="http://schemas.microsoft.com/office/drawing/2014/main" val="1565563780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505608941"/>
                    </a:ext>
                  </a:extLst>
                </a:gridCol>
                <a:gridCol w="1014548">
                  <a:extLst>
                    <a:ext uri="{9D8B030D-6E8A-4147-A177-3AD203B41FA5}">
                      <a16:colId xmlns:a16="http://schemas.microsoft.com/office/drawing/2014/main" val="3724476818"/>
                    </a:ext>
                  </a:extLst>
                </a:gridCol>
              </a:tblGrid>
              <a:tr h="67524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компонента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Цена, руб.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6129435"/>
                  </a:ext>
                </a:extLst>
              </a:tr>
              <a:tr h="5282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Микропроцессорная плата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Arduino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2577661"/>
                  </a:ext>
                </a:extLst>
              </a:tr>
              <a:tr h="8466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Датчик интенсивности света GY-2561 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2091933"/>
                  </a:ext>
                </a:extLst>
              </a:tr>
              <a:tr h="8683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Фоторезистор</a:t>
                      </a:r>
                      <a:r>
                        <a:rPr lang="ru-RU" sz="1400" b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GL5539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59976"/>
                  </a:ext>
                </a:extLst>
              </a:tr>
              <a:tr h="11931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8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 атмосферного давления и температуры BMP180 GY-68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100189"/>
                  </a:ext>
                </a:extLst>
              </a:tr>
              <a:tr h="9117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Датчик температуры и влажности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DHT</a:t>
                      </a: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8064242"/>
                  </a:ext>
                </a:extLst>
              </a:tr>
              <a:tr h="5282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6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LCD-дисплей для вывода множества символов.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1E1E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1E1E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1E1E1E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676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5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006" y="-670765"/>
            <a:ext cx="11569610" cy="15679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СХЕМА ПОДКЛЮЧЕНИЯ ОБОРУДОВАНИЯ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0699" r="6818"/>
          <a:stretch>
            <a:fillRect/>
          </a:stretch>
        </p:blipFill>
        <p:spPr>
          <a:xfrm>
            <a:off x="1795598" y="897187"/>
            <a:ext cx="7949293" cy="56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2355" y="200297"/>
            <a:ext cx="10446205" cy="108027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ТЕСТИРОВАНИЕ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СИСТЕМЫ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2081" y="5012827"/>
            <a:ext cx="2978330" cy="1655762"/>
          </a:xfrm>
        </p:spPr>
        <p:txBody>
          <a:bodyPr/>
          <a:lstStyle/>
          <a:p>
            <a:r>
              <a:rPr lang="ru-RU" b="1" dirty="0" err="1" smtClean="0"/>
              <a:t>ССЫка</a:t>
            </a:r>
            <a:r>
              <a:rPr lang="ru-RU" b="1" dirty="0" smtClean="0"/>
              <a:t> на видео</a:t>
            </a:r>
            <a:endParaRPr lang="ru-RU" b="1" dirty="0"/>
          </a:p>
        </p:txBody>
      </p:sp>
      <p:pic>
        <p:nvPicPr>
          <p:cNvPr id="4" name="Рисунок 3" descr="C:\Users\User\Desktop\IMG_20210929_1332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1" b="8500"/>
          <a:stretch/>
        </p:blipFill>
        <p:spPr bwMode="auto">
          <a:xfrm>
            <a:off x="1079454" y="1398406"/>
            <a:ext cx="6105117" cy="36786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506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653725" cy="2387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СПАСИБО ЗА ВНИМАНИЕ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32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361</TotalTime>
  <Words>254</Words>
  <Application>Microsoft Office PowerPoint</Application>
  <PresentationFormat>Широкоэкранный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Trebuchet MS</vt:lpstr>
      <vt:lpstr>Tw Cen MT</vt:lpstr>
      <vt:lpstr>Контур</vt:lpstr>
      <vt:lpstr>«УМНАЯ АВТОМАТИЗАЦИЯ» ЖИЛОГО ПОМЕЩЕНИЯ ДЛЯ ЛЮДЕЙ С ОГРАНИЧЕННЫМИ ВОЗМОЖНОСТЯМИ ДВИЖЕНИЯ </vt:lpstr>
      <vt:lpstr>АКТУАЛЬНОСТЬ</vt:lpstr>
      <vt:lpstr>Цель проекта:</vt:lpstr>
      <vt:lpstr>НОВИЗНА</vt:lpstr>
      <vt:lpstr> Преимущества системы Arduino </vt:lpstr>
      <vt:lpstr>ОБОРУДОВАНИЕ И МАТЕРИАЛЫ</vt:lpstr>
      <vt:lpstr>СХЕМА ПОДКЛЮЧЕНИЯ ОБОРУДОВАНИЯ</vt:lpstr>
      <vt:lpstr>ТЕСТИРОВАНИЕ СИСТЕМЫ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«УМНАЯ АВТОМАТИЗАЦИЯ» ЖИЛОГО ПОМЕЩЕНИЯ ДЛЯ ЛЮДЕЙ С ОГРАНИЧЕННЫМИ ВОЗМОЖНОСТЯМИ ДВИЖЕНИЯ</dc:title>
  <dc:creator>User</dc:creator>
  <cp:lastModifiedBy>User</cp:lastModifiedBy>
  <cp:revision>14</cp:revision>
  <dcterms:created xsi:type="dcterms:W3CDTF">2021-11-01T13:24:29Z</dcterms:created>
  <dcterms:modified xsi:type="dcterms:W3CDTF">2021-11-02T11:04:28Z</dcterms:modified>
</cp:coreProperties>
</file>