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0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5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92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01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447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07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3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5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5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8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8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6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6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7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448F-2968-496E-A8C6-FD60D2B0CC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AC9161-0945-43C3-A5B1-55EFD6AD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0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0" y="609600"/>
            <a:ext cx="11960180" cy="13208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«МЕТОДИЧЕСКИЙ СЕМИНАР»</a:t>
            </a:r>
            <a:r>
              <a:rPr lang="ru-RU" sz="25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i="1" dirty="0" err="1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Цейнер</a:t>
            </a:r>
            <a:r>
              <a:rPr lang="ru-RU" sz="3200" i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А.В.</a:t>
            </a:r>
            <a:r>
              <a:rPr lang="ru-RU" sz="2500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учитель физической культуры и технологии, </a:t>
            </a:r>
            <a:r>
              <a:rPr lang="ru-RU" sz="2500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филиала МАОУ «</a:t>
            </a:r>
            <a:r>
              <a:rPr lang="ru-RU" sz="3200" i="1" dirty="0" err="1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Нижнеаремзянская</a:t>
            </a:r>
            <a:r>
              <a:rPr lang="ru-RU" sz="3200" i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  <a:r>
              <a:rPr lang="ru-RU" sz="2500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«</a:t>
            </a:r>
            <a:r>
              <a:rPr lang="ru-RU" sz="3200" i="1" dirty="0" err="1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Малозоркальцевская</a:t>
            </a:r>
            <a:r>
              <a:rPr lang="ru-RU" sz="3200" i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  <a:r>
              <a:rPr lang="ru-RU" sz="2500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2493819"/>
            <a:ext cx="5458691" cy="409401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9" y="3145958"/>
            <a:ext cx="4589171" cy="344187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048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425" y="0"/>
            <a:ext cx="11706895" cy="1320800"/>
          </a:xfrm>
        </p:spPr>
        <p:txBody>
          <a:bodyPr>
            <a:no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проект.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Осадные орудия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античной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артиллерии»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7" y="1915889"/>
            <a:ext cx="5276016" cy="4291728"/>
          </a:xfrm>
          <a:ln w="5715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52" y="1915889"/>
            <a:ext cx="5396785" cy="429172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83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141" y="223234"/>
            <a:ext cx="11269014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Фантастический проект: </a:t>
            </a: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Использование лазера в изучении космоса. Передвижная космическая лаборатория « ЛУНА»</a:t>
            </a:r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2237861"/>
            <a:ext cx="5422005" cy="4253091"/>
          </a:xfrm>
          <a:ln w="57150">
            <a:solidFill>
              <a:srgbClr val="FF0000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648" y="2237861"/>
            <a:ext cx="5550794" cy="4253091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591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846" y="2528552"/>
            <a:ext cx="10965167" cy="13208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</a:t>
            </a:r>
            <a:r>
              <a:rPr lang="ru-RU" sz="5400" smtClean="0">
                <a:solidFill>
                  <a:srgbClr val="FF0000"/>
                </a:solidFill>
                <a:latin typeface="Arial Black" panose="020B0A04020102020204" pitchFamily="34" charset="0"/>
              </a:rPr>
              <a:t>ЗА </a:t>
            </a:r>
            <a:r>
              <a:rPr lang="ru-RU" sz="5400" smtClean="0">
                <a:solidFill>
                  <a:srgbClr val="FF0000"/>
                </a:solidFill>
                <a:latin typeface="Arial Black" panose="020B0A04020102020204" pitchFamily="34" charset="0"/>
              </a:rPr>
              <a:t>ВНИМАНИЕ !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2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7" y="256309"/>
            <a:ext cx="12240490" cy="1320800"/>
          </a:xfrm>
        </p:spPr>
        <p:txBody>
          <a:bodyPr>
            <a:no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800" b="1" spc="-55" dirty="0" smtClean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i="1" spc="-55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2800" b="1" i="1" spc="-55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аналитических компетенций у учащихся через проектно-исследовательскую деятельность на уроках технологии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225" y="2977227"/>
            <a:ext cx="8596668" cy="388077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0" y="2161309"/>
            <a:ext cx="5652655" cy="423949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82" y="2161308"/>
            <a:ext cx="5652655" cy="42394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952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617" y="3128850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226" y="228758"/>
            <a:ext cx="1171977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Цель: </a:t>
            </a:r>
            <a:r>
              <a:rPr lang="ru-RU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Активизировать деятельность учащихся и формировать аналитические компетенции за счёт включения их в исследовательскую и проектную деятельность</a:t>
            </a:r>
            <a:endParaRPr lang="ru-RU" sz="32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7" y="2409958"/>
            <a:ext cx="5439177" cy="407938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57" y="2409958"/>
            <a:ext cx="5452056" cy="408904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69770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101667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МЕТОД ПРОЕКТА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9" y="2021983"/>
            <a:ext cx="5666704" cy="4250028"/>
          </a:xfr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48" y="2021983"/>
            <a:ext cx="5576552" cy="425002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6470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1820" y="609600"/>
            <a:ext cx="12209171" cy="1320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УСПЕШНЫЙ ПРОЕКТ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Правило №1 «От идеи к намеченной цели»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2230687"/>
            <a:ext cx="4700788" cy="3886778"/>
          </a:xfrm>
          <a:ln w="5715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5" y="2173309"/>
            <a:ext cx="5258874" cy="39441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53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15" y="609600"/>
            <a:ext cx="10637948" cy="1320800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Arial Black" panose="020B0A04020102020204" pitchFamily="34" charset="0"/>
                <a:ea typeface="SimHei" panose="02010609060101010101" pitchFamily="49" charset="-122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  <a:ea typeface="SimHei" panose="02010609060101010101" pitchFamily="49" charset="-122"/>
              </a:rPr>
              <a:t>«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SimHei" panose="02010609060101010101" pitchFamily="49" charset="-122"/>
              </a:rPr>
              <a:t>Правило </a:t>
            </a: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  <a:ea typeface="SimHei" panose="02010609060101010101" pitchFamily="49" charset="-122"/>
              </a:rPr>
              <a:t>пяти вопросов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SimHei" panose="02010609060101010101" pitchFamily="49" charset="-122"/>
              </a:rPr>
              <a:t>»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  <a:ea typeface="SimHei" panose="02010609060101010101" pitchFamily="49" charset="-12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5" y="1930400"/>
            <a:ext cx="5870708" cy="4403031"/>
          </a:xfrm>
          <a:ln w="5715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r="10931"/>
          <a:stretch/>
        </p:blipFill>
        <p:spPr>
          <a:xfrm>
            <a:off x="6645499" y="1973932"/>
            <a:ext cx="5409126" cy="435949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2665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" y="236113"/>
            <a:ext cx="1191295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ПРАВИЛО:</a:t>
            </a:r>
            <a:r>
              <a:rPr lang="ru-RU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53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«Технического и технологического допуска»</a:t>
            </a:r>
            <a:r>
              <a:rPr lang="ru-RU" sz="5300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53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3" y="2418166"/>
            <a:ext cx="5673143" cy="4111423"/>
          </a:xfrm>
          <a:ln w="5715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11" y="2418166"/>
            <a:ext cx="5435958" cy="411142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623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120203"/>
            <a:ext cx="11848563" cy="1320800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60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«Пустая корзина»</a:t>
            </a:r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10697" r="3629"/>
          <a:stretch/>
        </p:blipFill>
        <p:spPr>
          <a:xfrm>
            <a:off x="267677" y="2128235"/>
            <a:ext cx="5901303" cy="4168742"/>
          </a:xfrm>
          <a:ln w="57150"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43" y="2159639"/>
            <a:ext cx="5516451" cy="413733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473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8840"/>
            <a:ext cx="12011695" cy="1320800"/>
          </a:xfrm>
        </p:spPr>
        <p:txBody>
          <a:bodyPr>
            <a:no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Лучшие творческие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endParaRPr lang="ru-RU" sz="54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5704" y="1825739"/>
            <a:ext cx="5053766" cy="4794002"/>
          </a:xfrm>
        </p:spPr>
        <p:txBody>
          <a:bodyPr/>
          <a:lstStyle/>
          <a:p>
            <a:pPr indent="0">
              <a:lnSpc>
                <a:spcPct val="150000"/>
              </a:lnSpc>
              <a:buNone/>
            </a:pPr>
            <a:r>
              <a:rPr lang="ru-RU" sz="2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сследовательский </a:t>
            </a:r>
            <a:r>
              <a:rPr lang="ru-RU" sz="2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«Каковы преимущества </a:t>
            </a:r>
            <a:r>
              <a:rPr lang="ru-RU" sz="2000" dirty="0" err="1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экранолётов</a:t>
            </a:r>
            <a:r>
              <a:rPr lang="ru-RU" sz="2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перед </a:t>
            </a:r>
            <a:r>
              <a:rPr lang="ru-RU" sz="2000" dirty="0" err="1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экранопланами</a:t>
            </a:r>
            <a:r>
              <a:rPr lang="ru-RU" sz="2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Создание </a:t>
            </a:r>
            <a:r>
              <a:rPr lang="ru-RU" sz="2000" dirty="0" err="1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экранолёта</a:t>
            </a:r>
            <a:r>
              <a:rPr lang="ru-RU" sz="2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«Спасатель» Финал </a:t>
            </a:r>
            <a:r>
              <a:rPr lang="ru-RU" sz="20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Международной олимпиады по истории авиации и воздухоплавания. г. Москва. </a:t>
            </a:r>
            <a:r>
              <a:rPr lang="ru-RU" sz="20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20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Колос </a:t>
            </a:r>
            <a:r>
              <a:rPr lang="ru-RU" sz="2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 Алексеевич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0" y="2038161"/>
            <a:ext cx="5825544" cy="436915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123873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</TotalTime>
  <Words>110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SimHei</vt:lpstr>
      <vt:lpstr>Arial</vt:lpstr>
      <vt:lpstr>Arial Black</vt:lpstr>
      <vt:lpstr>Calibri</vt:lpstr>
      <vt:lpstr>Times New Roman</vt:lpstr>
      <vt:lpstr>Trebuchet MS</vt:lpstr>
      <vt:lpstr>Wingdings 3</vt:lpstr>
      <vt:lpstr>Грань</vt:lpstr>
      <vt:lpstr>«МЕТОДИЧЕСКИЙ СЕМИНАР» Цейнер А.В.  учитель физической культуры и технологии,  филиала МАОУ «Нижнеаремзянская СОШ»  - «Малозоркальцевская СОШ» </vt:lpstr>
      <vt:lpstr>Тема: «Формирование аналитических компетенций у учащихся через проектно-исследовательскую деятельность на уроках технологии». </vt:lpstr>
      <vt:lpstr>Презентация PowerPoint</vt:lpstr>
      <vt:lpstr>МЕТОД ПРОЕКТА</vt:lpstr>
      <vt:lpstr> УСПЕШНЫЙ ПРОЕКТ Правило №1 «От идеи к намеченной цели»</vt:lpstr>
      <vt:lpstr> «Правило пяти вопросов»</vt:lpstr>
      <vt:lpstr>ПРАВИЛО:  «Технического и технологического допуска» </vt:lpstr>
      <vt:lpstr>Правило «Пустая корзина»  </vt:lpstr>
      <vt:lpstr>Лучшие творческие проекты</vt:lpstr>
      <vt:lpstr>Исследовательский проект.  «Осадные орудия античной артиллерии»  </vt:lpstr>
      <vt:lpstr>Фантастический проект: Использование лазера в изучении космоса. Передвижная космическая лаборатория « ЛУНА»</vt:lpstr>
      <vt:lpstr>СПАСИБО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2017-02-14T13:15:54Z</dcterms:created>
  <dcterms:modified xsi:type="dcterms:W3CDTF">2017-02-14T19:04:37Z</dcterms:modified>
</cp:coreProperties>
</file>