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4923A-B921-4A01-BFD2-0699206B92C2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163F9-852F-45DD-A5D4-A421EB90A9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623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4923A-B921-4A01-BFD2-0699206B92C2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163F9-852F-45DD-A5D4-A421EB90A9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692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4923A-B921-4A01-BFD2-0699206B92C2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163F9-852F-45DD-A5D4-A421EB90A948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4677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4923A-B921-4A01-BFD2-0699206B92C2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163F9-852F-45DD-A5D4-A421EB90A9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40391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4923A-B921-4A01-BFD2-0699206B92C2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163F9-852F-45DD-A5D4-A421EB90A948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790971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4923A-B921-4A01-BFD2-0699206B92C2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163F9-852F-45DD-A5D4-A421EB90A9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1956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4923A-B921-4A01-BFD2-0699206B92C2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163F9-852F-45DD-A5D4-A421EB90A9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8370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4923A-B921-4A01-BFD2-0699206B92C2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163F9-852F-45DD-A5D4-A421EB90A9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7750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4923A-B921-4A01-BFD2-0699206B92C2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163F9-852F-45DD-A5D4-A421EB90A9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513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4923A-B921-4A01-BFD2-0699206B92C2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163F9-852F-45DD-A5D4-A421EB90A9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686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4923A-B921-4A01-BFD2-0699206B92C2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163F9-852F-45DD-A5D4-A421EB90A9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2985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4923A-B921-4A01-BFD2-0699206B92C2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163F9-852F-45DD-A5D4-A421EB90A9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529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4923A-B921-4A01-BFD2-0699206B92C2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163F9-852F-45DD-A5D4-A421EB90A9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93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4923A-B921-4A01-BFD2-0699206B92C2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163F9-852F-45DD-A5D4-A421EB90A9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026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4923A-B921-4A01-BFD2-0699206B92C2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163F9-852F-45DD-A5D4-A421EB90A9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673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4923A-B921-4A01-BFD2-0699206B92C2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163F9-852F-45DD-A5D4-A421EB90A9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703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24923A-B921-4A01-BFD2-0699206B92C2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A4163F9-852F-45DD-A5D4-A421EB90A9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060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96091" y="-286414"/>
            <a:ext cx="12192000" cy="1646302"/>
          </a:xfrm>
        </p:spPr>
        <p:txBody>
          <a:bodyPr/>
          <a:lstStyle/>
          <a:p>
            <a:pPr algn="ctr"/>
            <a:r>
              <a:rPr lang="ru-RU" sz="3600" dirty="0">
                <a:solidFill>
                  <a:srgbClr val="FF0000"/>
                </a:solidFill>
                <a:latin typeface="Arial Black" panose="020B0A04020102020204" pitchFamily="34" charset="0"/>
              </a:rPr>
              <a:t>«РОБОТ-КОРМУШКА» ДЛЯ ДОМАШНИХ ЖИВОТНЫХ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98923" y="4832556"/>
            <a:ext cx="7766936" cy="1096899"/>
          </a:xfrm>
        </p:spPr>
        <p:txBody>
          <a:bodyPr>
            <a:normAutofit fontScale="25000" lnSpcReduction="20000"/>
          </a:bodyPr>
          <a:lstStyle/>
          <a:p>
            <a:endParaRPr lang="ru-RU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r>
              <a:rPr lang="ru-RU" sz="7200" dirty="0">
                <a:solidFill>
                  <a:schemeClr val="tx1"/>
                </a:solidFill>
                <a:latin typeface="Arial Black" panose="020B0A04020102020204" pitchFamily="34" charset="0"/>
              </a:rPr>
              <a:t>Голубцов Матвей Николаевич,</a:t>
            </a:r>
          </a:p>
          <a:p>
            <a:r>
              <a:rPr lang="ru-RU" sz="7200" dirty="0">
                <a:solidFill>
                  <a:schemeClr val="tx1"/>
                </a:solidFill>
                <a:latin typeface="Arial Black" panose="020B0A04020102020204" pitchFamily="34" charset="0"/>
              </a:rPr>
              <a:t> Тюменская область, </a:t>
            </a:r>
          </a:p>
          <a:p>
            <a:r>
              <a:rPr lang="ru-RU" sz="7200" dirty="0">
                <a:solidFill>
                  <a:schemeClr val="tx1"/>
                </a:solidFill>
                <a:latin typeface="Arial Black" panose="020B0A04020102020204" pitchFamily="34" charset="0"/>
              </a:rPr>
              <a:t>Тобольский район, с. Малая </a:t>
            </a:r>
            <a:r>
              <a:rPr lang="ru-RU" sz="7200" dirty="0" err="1">
                <a:solidFill>
                  <a:schemeClr val="tx1"/>
                </a:solidFill>
                <a:latin typeface="Arial Black" panose="020B0A04020102020204" pitchFamily="34" charset="0"/>
              </a:rPr>
              <a:t>Зоркальцева</a:t>
            </a:r>
            <a:endParaRPr lang="ru-RU" sz="72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r>
              <a:rPr lang="ru-RU" sz="7200" dirty="0">
                <a:solidFill>
                  <a:schemeClr val="tx1"/>
                </a:solidFill>
                <a:latin typeface="Arial Black" panose="020B0A04020102020204" pitchFamily="34" charset="0"/>
              </a:rPr>
              <a:t>Филиал МАОУ «</a:t>
            </a:r>
            <a:r>
              <a:rPr lang="ru-RU" sz="7200" dirty="0" err="1">
                <a:solidFill>
                  <a:schemeClr val="tx1"/>
                </a:solidFill>
                <a:latin typeface="Arial Black" panose="020B0A04020102020204" pitchFamily="34" charset="0"/>
              </a:rPr>
              <a:t>Нижнеаремзянская</a:t>
            </a:r>
            <a:r>
              <a:rPr lang="ru-RU" sz="7200" dirty="0">
                <a:solidFill>
                  <a:schemeClr val="tx1"/>
                </a:solidFill>
                <a:latin typeface="Arial Black" panose="020B0A04020102020204" pitchFamily="34" charset="0"/>
              </a:rPr>
              <a:t> СОШ» </a:t>
            </a:r>
          </a:p>
          <a:p>
            <a:r>
              <a:rPr lang="ru-RU" sz="7200" dirty="0">
                <a:solidFill>
                  <a:schemeClr val="tx1"/>
                </a:solidFill>
                <a:latin typeface="Arial Black" panose="020B0A04020102020204" pitchFamily="34" charset="0"/>
              </a:rPr>
              <a:t>- «</a:t>
            </a:r>
            <a:r>
              <a:rPr lang="ru-RU" sz="7200" dirty="0" err="1">
                <a:solidFill>
                  <a:schemeClr val="tx1"/>
                </a:solidFill>
                <a:latin typeface="Arial Black" panose="020B0A04020102020204" pitchFamily="34" charset="0"/>
              </a:rPr>
              <a:t>Малозоркальцевская</a:t>
            </a:r>
            <a:r>
              <a:rPr lang="ru-RU" sz="7200" dirty="0">
                <a:solidFill>
                  <a:schemeClr val="tx1"/>
                </a:solidFill>
                <a:latin typeface="Arial Black" panose="020B0A04020102020204" pitchFamily="34" charset="0"/>
              </a:rPr>
              <a:t> СОШ»</a:t>
            </a:r>
          </a:p>
          <a:p>
            <a:endParaRPr lang="ru-RU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93" t="26338" r="22310" b="15512"/>
          <a:stretch/>
        </p:blipFill>
        <p:spPr>
          <a:xfrm>
            <a:off x="304800" y="1458499"/>
            <a:ext cx="6445624" cy="4162371"/>
          </a:xfrm>
          <a:prstGeom prst="rect">
            <a:avLst/>
          </a:prstGeom>
        </p:spPr>
      </p:pic>
      <p:pic>
        <p:nvPicPr>
          <p:cNvPr id="1026" name="Picture 2" descr="https://wallpaperscave.ru/images/original/18/01-30/animals-cats-164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376" y="1458500"/>
            <a:ext cx="4195483" cy="3146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213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365" y="5004299"/>
            <a:ext cx="11932023" cy="1646302"/>
          </a:xfrm>
        </p:spPr>
        <p:txBody>
          <a:bodyPr/>
          <a:lstStyle/>
          <a:p>
            <a:pPr algn="l"/>
            <a:r>
              <a:rPr lang="ru-RU" sz="2400" i="1" dirty="0">
                <a:solidFill>
                  <a:schemeClr val="tx1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Все владельцы собак, кошек и других домашних животных знают, как важно правильное и своевременное кормление.  В то же время живущие в современном ритме хозяева могут не успеть покормить питомца вовремя, или же вовсе уехать на несколько дней. Как быть</a:t>
            </a:r>
            <a:r>
              <a:rPr lang="ru-RU" sz="2400" i="1" dirty="0" smtClean="0">
                <a:solidFill>
                  <a:schemeClr val="tx1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?.... </a:t>
            </a:r>
            <a:endParaRPr lang="ru-RU" sz="2400" i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2620" y="79467"/>
            <a:ext cx="7766936" cy="1096899"/>
          </a:xfrm>
        </p:spPr>
        <p:txBody>
          <a:bodyPr>
            <a:normAutofit/>
          </a:bodyPr>
          <a:lstStyle/>
          <a:p>
            <a:pPr algn="l"/>
            <a:r>
              <a:rPr lang="ru-RU" sz="6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АКТУАЛЬНОСТЬ</a:t>
            </a:r>
            <a:endParaRPr lang="ru-RU" sz="6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2050" name="Picture 2" descr="https://cdn.ostrovok.ru/t/1024x768/content/d2/b6/d2b61e2302e01a2bade1bdab2ed5228e29ff055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24" y="999979"/>
            <a:ext cx="5841003" cy="354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petlifetoday.com/wp-content/uploads/2017/10/HoneyGuaridan-A26-Automatic-Pet-Feeder-with-Voice-Recorder-and-Programmable-Timer-mi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39"/>
          <a:stretch/>
        </p:blipFill>
        <p:spPr bwMode="auto">
          <a:xfrm>
            <a:off x="6759386" y="851645"/>
            <a:ext cx="4069344" cy="3693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6244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-356595"/>
            <a:ext cx="7766936" cy="1646302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Цель проекта:</a:t>
            </a:r>
            <a:endParaRPr lang="ru-RU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10987" y="1192324"/>
            <a:ext cx="1160929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lnSpc>
                <a:spcPct val="150000"/>
              </a:lnSpc>
              <a:spcAft>
                <a:spcPts val="0"/>
              </a:spcAft>
            </a:pPr>
            <a:r>
              <a:rPr lang="ru-RU" sz="2800" b="1" dirty="0" smtClean="0"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 -</a:t>
            </a:r>
            <a:r>
              <a:rPr lang="ru-RU" sz="2800" i="1" dirty="0" smtClean="0"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изготовить </a:t>
            </a:r>
            <a:r>
              <a:rPr lang="ru-RU" sz="2800" i="1" dirty="0" smtClean="0">
                <a:solidFill>
                  <a:srgbClr val="000000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автоматическую кормушку для домашних животных с возможностью программирования режима кормления и объёма порций, зависимости от самого животного и его возраста.</a:t>
            </a:r>
            <a:endParaRPr lang="ru-RU" sz="2800" i="1" dirty="0">
              <a:effectLst/>
              <a:latin typeface="Segoe UI Black" panose="020B0A02040204020203" pitchFamily="34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C:\Users\User\Desktop\Шаг в будущее 2021-2022 28.09\Шаг в будущее Юниор_Голубцов Матвей\Фото робот кормушка\IMG_20210928_14375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36" y="3750741"/>
            <a:ext cx="2719257" cy="2793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User\Desktop\IMG_20210929_112822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03" b="14397"/>
          <a:stretch/>
        </p:blipFill>
        <p:spPr bwMode="auto">
          <a:xfrm>
            <a:off x="4432512" y="3679023"/>
            <a:ext cx="3638550" cy="279398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8" t="1965" r="19162" b="-1965"/>
          <a:stretch/>
        </p:blipFill>
        <p:spPr>
          <a:xfrm rot="5400000">
            <a:off x="8354343" y="3662787"/>
            <a:ext cx="2922982" cy="269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747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222252" y="-116541"/>
            <a:ext cx="7766936" cy="109049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ГИПОТЕЗА:</a:t>
            </a:r>
            <a:endParaRPr lang="ru-RU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3468875" y="6457789"/>
            <a:ext cx="2788879" cy="203327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/>
              <a:t>+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3435" y="973949"/>
            <a:ext cx="1196788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lnSpc>
                <a:spcPct val="150000"/>
              </a:lnSpc>
              <a:spcAft>
                <a:spcPts val="0"/>
              </a:spcAft>
            </a:pPr>
            <a:r>
              <a:rPr lang="ru-RU" sz="2400" b="1" i="1" dirty="0" smtClean="0"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i="1" dirty="0" smtClean="0"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если изготовить</a:t>
            </a:r>
            <a:r>
              <a:rPr lang="ru-RU" sz="2400" b="1" i="1" dirty="0" smtClean="0"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smtClean="0"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робот - кормушку, то можно правильно организовать режим питания домашнего питомца, что благоприятно скажется на его здоровье и настроении, а также избавит хозяина животного от мысли о том что его питомец голодный.</a:t>
            </a:r>
            <a:endParaRPr lang="ru-RU" sz="2400" i="1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i.pinimg.com/originals/bc/ee/45/bcee452d689cbd24383b13d3a378869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46" y="3759725"/>
            <a:ext cx="4554071" cy="2901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kotproglot.ru/wp-content/uploads/2020/03/lishniy-ves-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834" y="3249746"/>
            <a:ext cx="5496299" cy="3411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679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4800" y="1144264"/>
            <a:ext cx="11887200" cy="1646302"/>
          </a:xfrm>
        </p:spPr>
        <p:txBody>
          <a:bodyPr/>
          <a:lstStyle/>
          <a:p>
            <a:pPr marR="39370" indent="450215" algn="l">
              <a:lnSpc>
                <a:spcPct val="150000"/>
              </a:lnSpc>
              <a:spcAft>
                <a:spcPts val="0"/>
              </a:spcAft>
              <a:tabLst>
                <a:tab pos="540385" algn="l"/>
                <a:tab pos="914400" algn="l"/>
              </a:tabLst>
            </a:pPr>
            <a:r>
              <a:rPr lang="ru-RU" sz="2000" i="1" dirty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Работу над проектом я начал с изучения проблемы здорового и своевременного питания домашних животных. Я узнал что, режим питания зависит от вида животного, породы и возраста. Например,  грызуны кормятся гораздо чаще кошек или собак и если не дозировать кормление то у них будет ожирение, что приведёт к ухудшению здоровья. </a:t>
            </a:r>
            <a:r>
              <a:rPr lang="ru-RU" sz="2000" i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i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000" i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8716" y="2704132"/>
            <a:ext cx="4110573" cy="3923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https://triedtestedandtruemommy.files.wordpress.com/2013/02/family-day-on-torontos-waterfront-pawsway-woofjock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81" y="2704132"/>
            <a:ext cx="5521815" cy="4001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3857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4157" y="391885"/>
            <a:ext cx="11366620" cy="1320800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ВИДЕОПРЕЗЕНТАЦИЯ ПРОЕКТА</a:t>
            </a:r>
            <a:endParaRPr lang="ru-RU" sz="4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ССЫЛКА: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6882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2480" y="2404534"/>
            <a:ext cx="10249989" cy="1646302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СПАСИБО ЗА ВНИМАНИЕ</a:t>
            </a:r>
            <a:endParaRPr lang="ru-RU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964373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153</TotalTime>
  <Words>211</Words>
  <Application>Microsoft Office PowerPoint</Application>
  <PresentationFormat>Широкоэкранный</PresentationFormat>
  <Paragraphs>18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5" baseType="lpstr">
      <vt:lpstr>Arial</vt:lpstr>
      <vt:lpstr>Arial Black</vt:lpstr>
      <vt:lpstr>Calibri</vt:lpstr>
      <vt:lpstr>Segoe UI Black</vt:lpstr>
      <vt:lpstr>Times New Roman</vt:lpstr>
      <vt:lpstr>Trebuchet MS</vt:lpstr>
      <vt:lpstr>Wingdings 3</vt:lpstr>
      <vt:lpstr>Аспект</vt:lpstr>
      <vt:lpstr>«РОБОТ-КОРМУШКА» ДЛЯ ДОМАШНИХ ЖИВОТНЫХ</vt:lpstr>
      <vt:lpstr>Все владельцы собак, кошек и других домашних животных знают, как важно правильное и своевременное кормление.  В то же время живущие в современном ритме хозяева могут не успеть покормить питомца вовремя, или же вовсе уехать на несколько дней. Как быть?.... </vt:lpstr>
      <vt:lpstr>Цель проекта:</vt:lpstr>
      <vt:lpstr>ГИПОТЕЗА:</vt:lpstr>
      <vt:lpstr>Работу над проектом я начал с изучения проблемы здорового и своевременного питания домашних животных. Я узнал что, режим питания зависит от вида животного, породы и возраста. Например,  грызуны кормятся гораздо чаще кошек или собак и если не дозировать кормление то у них будет ожирение, что приведёт к ухудшению здоровья.  </vt:lpstr>
      <vt:lpstr>ВИДЕОПРЕЗЕНТАЦИЯ ПРОЕКТА</vt:lpstr>
      <vt:lpstr>СПАСИБО ЗА ВНИМАНИЕ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«РОБОТ-КОРМУШКА» ДЛЯ ДОМАШНИХ ЖИВОТНЫХ</dc:title>
  <dc:creator>User</dc:creator>
  <cp:lastModifiedBy>User</cp:lastModifiedBy>
  <cp:revision>8</cp:revision>
  <dcterms:created xsi:type="dcterms:W3CDTF">2021-11-01T10:47:29Z</dcterms:created>
  <dcterms:modified xsi:type="dcterms:W3CDTF">2021-11-01T13:21:03Z</dcterms:modified>
</cp:coreProperties>
</file>