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0208" y="2940562"/>
            <a:ext cx="12044855" cy="1646302"/>
          </a:xfrm>
        </p:spPr>
        <p:txBody>
          <a:bodyPr/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</a:t>
            </a: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этап Всероссийской олимпиады школьников по технологии</a:t>
            </a: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«УМНАЯ ТЕПЛИЦА»</a:t>
            </a:r>
            <a:b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интенсивное выращивания </a:t>
            </a: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овощных культур с применением информационных технологий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9095" y="4824247"/>
            <a:ext cx="11431167" cy="1658299"/>
          </a:xfrm>
        </p:spPr>
        <p:txBody>
          <a:bodyPr>
            <a:normAutofit fontScale="77500" lnSpcReduction="20000"/>
          </a:bodyPr>
          <a:lstStyle/>
          <a:p>
            <a:pPr indent="450215">
              <a:lnSpc>
                <a:spcPct val="150000"/>
              </a:lnSpc>
            </a:pP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Автор: Колос Максим Алексеевич, </a:t>
            </a:r>
            <a:r>
              <a:rPr lang="ru-RU" sz="260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</a:t>
            </a: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лет.</a:t>
            </a:r>
          </a:p>
          <a:p>
            <a:pPr indent="450215">
              <a:lnSpc>
                <a:spcPct val="150000"/>
              </a:lnSpc>
            </a:pP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филиал МАОУ «</a:t>
            </a:r>
            <a:r>
              <a:rPr lang="ru-RU" sz="2600" b="1" dirty="0" err="1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Нижнеаремзянская</a:t>
            </a: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 - «</a:t>
            </a:r>
            <a:r>
              <a:rPr lang="ru-RU" sz="2600" b="1" dirty="0" err="1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Малозоркальцевская</a:t>
            </a: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 </a:t>
            </a:r>
            <a:endParaRPr lang="ru-RU" sz="2600" b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</a:pP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Тобольский район, Тюменская область, </a:t>
            </a:r>
            <a:r>
              <a:rPr lang="ru-RU" sz="2600" b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ru-RU" sz="2600" b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7789" y="168165"/>
            <a:ext cx="8596668" cy="13208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РЕКЛАМА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5" y="1025472"/>
            <a:ext cx="11367521" cy="3880773"/>
          </a:xfrm>
        </p:spPr>
        <p:txBody>
          <a:bodyPr/>
          <a:lstStyle/>
          <a:p>
            <a:r>
              <a:rPr lang="ru-RU" i="1" dirty="0">
                <a:latin typeface="Arial Black" panose="020B0A04020102020204" pitchFamily="34" charset="0"/>
                <a:ea typeface="Calibri" panose="020F0502020204030204" pitchFamily="34" charset="0"/>
              </a:rPr>
              <a:t>На рынке, в настоящее время, существует большое количество систем для теплиц. Но все они выполняют небольшой спектр работ и направленны на определённое действие. Например, только </a:t>
            </a:r>
            <a:r>
              <a:rPr lang="ru-RU" i="1" dirty="0" err="1">
                <a:latin typeface="Arial Black" panose="020B0A04020102020204" pitchFamily="34" charset="0"/>
                <a:ea typeface="Calibri" panose="020F0502020204030204" pitchFamily="34" charset="0"/>
              </a:rPr>
              <a:t>автополив</a:t>
            </a:r>
            <a:r>
              <a:rPr lang="ru-RU" i="1" dirty="0">
                <a:latin typeface="Arial Black" panose="020B0A04020102020204" pitchFamily="34" charset="0"/>
                <a:ea typeface="Calibri" panose="020F0502020204030204" pitchFamily="34" charset="0"/>
              </a:rPr>
              <a:t> или проветривание, да и к тому же цена на эти системы очень высока. Я предлагаю систему с большим количеством автономных операций за небольшую стоимость. </a:t>
            </a:r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21" y="2842610"/>
            <a:ext cx="2726057" cy="36812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24" y="2813150"/>
            <a:ext cx="2760936" cy="368124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413" y="2842609"/>
            <a:ext cx="2336476" cy="35761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Рисунок 7" descr="C:\Users\User\Desktop\IMG_20210129_1421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5" y="2813150"/>
            <a:ext cx="2689874" cy="3710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545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070" y="2404534"/>
            <a:ext cx="10625958" cy="164630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 ЗА ВНИМАНИЕ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2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147" y="67608"/>
            <a:ext cx="8596668" cy="13208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АКТУАЛЬНОСТЬ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601" y="1038771"/>
            <a:ext cx="11914060" cy="3880773"/>
          </a:xfrm>
        </p:spPr>
        <p:txBody>
          <a:bodyPr/>
          <a:lstStyle/>
          <a:p>
            <a:r>
              <a:rPr lang="ru-RU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«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Построение 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</a:rPr>
              <a:t>цифровой экономики предусматривает внедрение информационных технологий во все сферы деятельности государства на различных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уровнях….»</a:t>
            </a:r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zion.town/image/cache/catalog/dacha/smart-greenhouse-auto_width_1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7" y="2144463"/>
            <a:ext cx="4549371" cy="3240292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Работа системы обогрева грунта в теплице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89" y="2144463"/>
            <a:ext cx="4551801" cy="317948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88147" y="5541071"/>
            <a:ext cx="113149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«Мы 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</a:rPr>
              <a:t>живем в Сибири, в зоне рискованного земледелия. Для выращивания овощных культур мы часто используют теплицы, где тратится много ручного труда для поддержания необходимых условий для их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выращивания…»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085" y="102395"/>
            <a:ext cx="8596668" cy="13208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ЦЕЛЬ ПРОЕКТА: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53233"/>
            <a:ext cx="12192000" cy="3880773"/>
          </a:xfrm>
        </p:spPr>
        <p:txBody>
          <a:bodyPr>
            <a:normAutofit/>
          </a:bodyPr>
          <a:lstStyle/>
          <a:p>
            <a:pPr indent="450215">
              <a:lnSpc>
                <a:spcPct val="150000"/>
              </a:lnSpc>
            </a:pP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разработать  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реализовать проект прототипа многофункциональной 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«Умной теплицы» для интенсивного выращивания овощных культур с применением информационных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</a:t>
            </a:r>
            <a:endParaRPr lang="ru-RU" sz="20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0000"/>
              </a:lnSpc>
            </a:pPr>
            <a:r>
              <a:rPr lang="ru-RU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будет включать </a:t>
            </a:r>
            <a:r>
              <a:rPr lang="ru-RU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0000"/>
              </a:lnSpc>
            </a:pPr>
            <a:r>
              <a:rPr lang="ru-RU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</a:t>
            </a:r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автоматического полива, посредством капельного орошения; </a:t>
            </a:r>
            <a:endParaRPr lang="ru-RU" sz="1400" i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0000"/>
              </a:lnSpc>
            </a:pP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автоматического </a:t>
            </a:r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поддерживания температуры почвы и внешней среды;</a:t>
            </a:r>
            <a:endParaRPr lang="ru-RU" sz="1400" i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0000"/>
              </a:lnSpc>
            </a:pP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контроля </a:t>
            </a:r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влажностью и </a:t>
            </a:r>
            <a:r>
              <a:rPr lang="ru-RU" i="1" dirty="0" err="1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автопроветривание</a:t>
            </a:r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i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0000"/>
              </a:lnSpc>
            </a:pP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</a:t>
            </a:r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автоматического освещения. </a:t>
            </a:r>
            <a:endParaRPr lang="ru-RU" sz="1400" i="1" dirty="0">
              <a:solidFill>
                <a:schemeClr val="tx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4" y="4279804"/>
            <a:ext cx="2381177" cy="24557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44" y="3956049"/>
            <a:ext cx="2343808" cy="27479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07" y="4279804"/>
            <a:ext cx="2118421" cy="242415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05" y="3956049"/>
            <a:ext cx="2381971" cy="272497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814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023" y="178676"/>
            <a:ext cx="11031190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4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Система автоматического полива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816" y="951899"/>
            <a:ext cx="11808955" cy="3880773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Проанализировав все варианты я остановился на системе капельного полива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indent="0">
              <a:lnSpc>
                <a:spcPct val="150000"/>
              </a:lnSpc>
              <a:buNone/>
            </a:pPr>
            <a:endParaRPr lang="ru-RU" sz="2000" i="1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buNone/>
            </a:pPr>
            <a:endParaRPr lang="ru-RU" sz="2000" i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 descr="irrigator_schem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1" y="1927135"/>
            <a:ext cx="4319905" cy="22377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-85251" y="4482510"/>
            <a:ext cx="76468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 у капельного полива: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более ранний и обильный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урожай</a:t>
            </a:r>
            <a:endParaRPr lang="ru-RU" sz="20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предотвращение появления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сорняков</a:t>
            </a:r>
            <a:endParaRPr lang="ru-RU" sz="20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предупреждение почвенной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эрозии</a:t>
            </a:r>
            <a:endParaRPr lang="ru-RU" sz="20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     - 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</a:rPr>
              <a:t>экономия поливной воды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User\Pictures\IMG_20210204_1327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69" y="1728422"/>
            <a:ext cx="3736766" cy="4872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367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615" y="0"/>
            <a:ext cx="11735385" cy="1320800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Система автоматического </a:t>
            </a:r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подогрева почвы </a:t>
            </a:r>
            <a:endParaRPr lang="ru-RU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 descr="https://avatars.mds.yandex.net/get-zen_doc/1900460/pub_5e74592bb22d3c6dcc1e7fa1_5e74592de912d67be579733a/scale_12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3" y="2003972"/>
            <a:ext cx="4240270" cy="2983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45" y="1857700"/>
            <a:ext cx="2427233" cy="31058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42" y="1857699"/>
            <a:ext cx="2487668" cy="31058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20590" y="5116783"/>
            <a:ext cx="10977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latin typeface="Arial Black" panose="020B0A04020102020204" pitchFamily="34" charset="0"/>
                <a:ea typeface="Calibri" panose="020F0502020204030204" pitchFamily="34" charset="0"/>
              </a:rPr>
              <a:t>Для успешной работы системы нам понадобится: контактный  цифровой датчик температуры, терморегулятор или реле, </a:t>
            </a:r>
            <a:r>
              <a:rPr lang="ru-RU" sz="2400" i="1" dirty="0" err="1">
                <a:latin typeface="Arial Black" panose="020B0A04020102020204" pitchFamily="34" charset="0"/>
                <a:ea typeface="Calibri" panose="020F0502020204030204" pitchFamily="34" charset="0"/>
              </a:rPr>
              <a:t>диммер</a:t>
            </a:r>
            <a:r>
              <a:rPr lang="ru-RU" sz="24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latin typeface="Arial Black" panose="020B0A04020102020204" pitchFamily="34" charset="0"/>
                <a:ea typeface="Calibri" panose="020F0502020204030204" pitchFamily="34" charset="0"/>
              </a:rPr>
              <a:t>LCD Жидкокристаллический </a:t>
            </a:r>
            <a:r>
              <a:rPr lang="ru-RU" sz="24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дисплей….</a:t>
            </a:r>
            <a:endParaRPr lang="ru-RU" sz="24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3" y="441434"/>
            <a:ext cx="11813628" cy="1320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СИСТЕМА АВТОМАТИЧЕСКОГО ПРОВЕТРИВАНИЯ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60" y="1309251"/>
            <a:ext cx="11808957" cy="3880773"/>
          </a:xfrm>
        </p:spPr>
        <p:txBody>
          <a:bodyPr>
            <a:normAutofit/>
          </a:bodyPr>
          <a:lstStyle/>
          <a:p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</a:rPr>
              <a:t>Задача «умной» теплицы – это максимально поддерживать комфортный климатический режим для растений в теплице: влажность, температуру, насыщенность кислородом и </a:t>
            </a: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влагой…</a:t>
            </a:r>
          </a:p>
          <a:p>
            <a:endParaRPr lang="ru-RU" sz="2000" i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 descr="https://uk-parkovaya.ru/wp-content/uploads/a/c/7/ac7f6fe358a17439705ad6b23fb0fa7d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/>
          <a:stretch/>
        </p:blipFill>
        <p:spPr bwMode="auto">
          <a:xfrm>
            <a:off x="618221" y="2691168"/>
            <a:ext cx="4025265" cy="21990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84" y="2347212"/>
            <a:ext cx="2481383" cy="30002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98960" y="5347419"/>
            <a:ext cx="10468304" cy="1429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теплице будут установлены два цифровых датчика, один будет настроен на температуру, а второй на влажность. </a:t>
            </a:r>
            <a:endParaRPr lang="ru-RU" sz="2000" i="1" dirty="0" smtClean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Регулирование 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уровня влажности при помощи </a:t>
            </a:r>
            <a:r>
              <a:rPr lang="ru-RU" sz="2000" i="1" dirty="0" err="1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электровентилятора</a:t>
            </a:r>
            <a:r>
              <a:rPr lang="ru-RU" sz="20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i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Pictures\IMG_20210204_1326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02" y="2233923"/>
            <a:ext cx="2677684" cy="3113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084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249" y="-147144"/>
            <a:ext cx="12360166" cy="1320800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автоматического </a:t>
            </a:r>
            <a:r>
              <a:rPr lang="ru-RU" sz="4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освещения</a:t>
            </a:r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80" y="768786"/>
            <a:ext cx="10926087" cy="3880773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latin typeface="Arial Black" panose="020B0A04020102020204" pitchFamily="34" charset="0"/>
                <a:ea typeface="Calibri" panose="020F0502020204030204" pitchFamily="34" charset="0"/>
              </a:rPr>
              <a:t>Рост растений происходит по законам фотосинтеза, ведь это основа их питания. Только при участии света в растении образуются органические вещества.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 descr="Влияние света на рост растен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63" y="1975946"/>
            <a:ext cx="3559810" cy="2439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5" name="Рисунок 4" descr="https://avatars.mds.yandex.net/get-turbo/3817245/rthde82c0678b4d8eac18a949c18baefba7/max_g480_c12_r16x9_pd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57" y="1975946"/>
            <a:ext cx="3514396" cy="2380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0580" y="4430466"/>
            <a:ext cx="8977806" cy="227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Недостаточное потребление солнечного света может привести к следующим дефектам в процессе роста:</a:t>
            </a: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 растения меняется форма и оно медленно растет;</a:t>
            </a:r>
            <a:endParaRPr lang="ru-RU" sz="16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-растение не цветет, а значит урожая тоже не будет;</a:t>
            </a:r>
            <a:endParaRPr lang="ru-RU" sz="16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-черенки и стебли неестественно удлиняются;</a:t>
            </a:r>
            <a:endParaRPr lang="ru-RU" sz="1600" i="1" dirty="0"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1600" i="1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-происходит пожелтение нижних листьев.</a:t>
            </a:r>
            <a:endParaRPr lang="ru-RU" sz="1600" i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User\Pictures\IMG_20210204_0754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9"/>
          <a:stretch/>
        </p:blipFill>
        <p:spPr bwMode="auto">
          <a:xfrm>
            <a:off x="8449050" y="1975945"/>
            <a:ext cx="2491091" cy="23803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2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26390" cy="13208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ОБОРУДОВАНИЕ И КОМПОНЕНТЫ: 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 descr="Arduino Uno R3 с кабелем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4" b="13205"/>
          <a:stretch/>
        </p:blipFill>
        <p:spPr bwMode="auto">
          <a:xfrm>
            <a:off x="234808" y="1345494"/>
            <a:ext cx="4316172" cy="258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LCD 16×2 1602 дисплей синий + LCD конвертер с IIC/I2C spi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29238" r="11714" b="29343"/>
          <a:stretch/>
        </p:blipFill>
        <p:spPr bwMode="auto">
          <a:xfrm>
            <a:off x="4993506" y="1601273"/>
            <a:ext cx="3565926" cy="18681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Модуль датчика температуры DC5V DS18B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33" y="1711451"/>
            <a:ext cx="197929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Датчик температуры и влажности DHT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64" y="4210796"/>
            <a:ext cx="2609850" cy="19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Датчик уровня освещенности BH1750, RO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72" y="4233534"/>
            <a:ext cx="2451100" cy="183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Насос погружной DC 3-5V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27" y="3908860"/>
            <a:ext cx="2457450" cy="22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.ebayimg.com/images/g/EL0AAOSwcWxZ3mam/s-l300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190" y="4209722"/>
            <a:ext cx="1885950" cy="188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30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85" y="-44806"/>
            <a:ext cx="11283439" cy="1320800"/>
          </a:xfrm>
        </p:spPr>
        <p:txBody>
          <a:bodyPr>
            <a:no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Экологическое обоснование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42474" y="786524"/>
            <a:ext cx="11651301" cy="3880773"/>
          </a:xfrm>
        </p:spPr>
        <p:txBody>
          <a:bodyPr/>
          <a:lstStyle/>
          <a:p>
            <a:r>
              <a:rPr lang="ru-RU" i="1" dirty="0">
                <a:latin typeface="Arial Black" panose="020B0A04020102020204" pitchFamily="34" charset="0"/>
                <a:ea typeface="Calibri" panose="020F0502020204030204" pitchFamily="34" charset="0"/>
              </a:rPr>
              <a:t>Современное производство должно быть таким чтобы экономические и экологические задачи не разделялись, а решались как единое целое. При выращивание овощных культур должны соблюдаться экологические технологии и условия их выращивания.</a:t>
            </a:r>
            <a:endParaRPr lang="ru-RU" i="1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www.hanyanggreenhouse.com/uploads/739321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8" y="1989369"/>
            <a:ext cx="10999659" cy="339130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5880" y="5449104"/>
            <a:ext cx="10957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Arial Black" panose="020B0A04020102020204" pitchFamily="34" charset="0"/>
                <a:ea typeface="Calibri" panose="020F0502020204030204" pitchFamily="34" charset="0"/>
              </a:rPr>
              <a:t>Все компоненты системы при работе не выделяют вредных веществ и не влияют на экологическую среду в теплицы, а использование капельного полива, существенно сокращает долю искусственной подкормки растений, а автоматическое проветривание способствует чистому микроклимату внутри теплицы</a:t>
            </a:r>
            <a:endParaRPr lang="ru-RU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</TotalTime>
  <Words>458</Words>
  <Application>Microsoft Office PowerPoint</Application>
  <PresentationFormat>Широкоэкранный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Times New Roman</vt:lpstr>
      <vt:lpstr>Trebuchet MS</vt:lpstr>
      <vt:lpstr>Wingdings 3</vt:lpstr>
      <vt:lpstr>Аспект</vt:lpstr>
      <vt:lpstr>  Региональный этап Всероссийской олимпиады школьников по технологии   «УМНАЯ ТЕПЛИЦА» интенсивное выращивания овощных культур с применением информационных технологий  </vt:lpstr>
      <vt:lpstr>АКТУАЛЬНОСТЬ</vt:lpstr>
      <vt:lpstr>ЦЕЛЬ ПРОЕКТА:</vt:lpstr>
      <vt:lpstr> Система автоматического полива</vt:lpstr>
      <vt:lpstr>Система автоматического подогрева почвы </vt:lpstr>
      <vt:lpstr>СИСТЕМА АВТОМАТИЧЕСКОГО ПРОВЕТРИВАНИЯ</vt:lpstr>
      <vt:lpstr>Система автоматического освещения </vt:lpstr>
      <vt:lpstr>ОБОРУДОВАНИЕ И КОМПОНЕНТЫ: </vt:lpstr>
      <vt:lpstr>Экологическое обоснование проекта </vt:lpstr>
      <vt:lpstr>РЕКЛАМА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этап Всероссийской олимпиады школьников по технологии  </dc:title>
  <dc:creator>Windows User</dc:creator>
  <cp:lastModifiedBy>Windows User</cp:lastModifiedBy>
  <cp:revision>16</cp:revision>
  <dcterms:created xsi:type="dcterms:W3CDTF">2021-01-28T14:43:51Z</dcterms:created>
  <dcterms:modified xsi:type="dcterms:W3CDTF">2021-02-04T15:13:46Z</dcterms:modified>
</cp:coreProperties>
</file>