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029DA-9F44-4AA8-9491-49C4B38CCC7C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A708-48C4-408F-9578-0F2DDF26A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A708-48C4-408F-9578-0F2DDF26A44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F8AB8C-4AB0-4B7D-8CD8-99DBD7A03F2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535CD0-0504-411D-B2AE-B42DA6A1996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021288"/>
            <a:ext cx="8291264" cy="45719"/>
          </a:xfrm>
        </p:spPr>
        <p:txBody>
          <a:bodyPr/>
          <a:lstStyle/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Груббе</a:t>
            </a:r>
            <a:r>
              <a:rPr lang="ru-RU" dirty="0" smtClean="0"/>
              <a:t> Евгений, ученик 7 класса, </a:t>
            </a:r>
            <a:r>
              <a:rPr lang="ru-RU" dirty="0" err="1" smtClean="0"/>
              <a:t>Малозоркальцевской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8"/>
            <a:ext cx="8763000" cy="3154284"/>
          </a:xfrm>
        </p:spPr>
        <p:txBody>
          <a:bodyPr/>
          <a:lstStyle/>
          <a:p>
            <a:r>
              <a:rPr lang="ru-RU" sz="4000" b="1" cap="small" dirty="0" smtClean="0">
                <a:solidFill>
                  <a:srgbClr val="FF0000"/>
                </a:solidFill>
                <a:latin typeface="Arial Black" pitchFamily="34" charset="0"/>
              </a:rPr>
              <a:t>История возникновения и              классификация метательных машин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Lanos\Рабочий стол\Фотографии00\08-10-07_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3168352" cy="3661207"/>
          </a:xfrm>
          <a:prstGeom prst="rect">
            <a:avLst/>
          </a:prstGeom>
          <a:noFill/>
        </p:spPr>
      </p:pic>
      <p:pic>
        <p:nvPicPr>
          <p:cNvPr id="1028" name="Picture 4" descr="C:\Documents and Settings\Lanos\Рабочий стол\Фотографии00\08-10-07_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215680" cy="37115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509120"/>
            <a:ext cx="8219256" cy="15868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cap="sm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данном докладе представлены метательные машины античной артиллерии: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палинтон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онагр, катапульта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хиробаллистра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Герона.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Lanos\Рабочий стол\Фотографии00\08-10-07_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432152" cy="3480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000" b="1" cap="small" dirty="0" smtClean="0">
                <a:solidFill>
                  <a:schemeClr val="tx1"/>
                </a:solidFill>
                <a:latin typeface="Arial Black" pitchFamily="34" charset="0"/>
              </a:rPr>
              <a:t>История возникновения и классификация метательных машин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Есть мнение, что первые метательные машины были изобретены приблизительно в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V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веке ассирийцами. 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Самым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первым метательным устройством была праща, позднее появился лук.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По своей классификации эти устройства относились к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тенсионным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Lanos\Рабочий стол\Фотографии00\08-10-07_1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2880320" cy="3456384"/>
          </a:xfrm>
          <a:prstGeom prst="rect">
            <a:avLst/>
          </a:prstGeom>
          <a:noFill/>
        </p:spPr>
      </p:pic>
      <p:pic>
        <p:nvPicPr>
          <p:cNvPr id="2051" name="Picture 3" descr="D:\ВИКЕ\родители\Алексей Викторович\Альбом\Photo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10445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Следующим </a:t>
            </a:r>
            <a:r>
              <a:rPr lang="ru-RU" dirty="0" smtClean="0"/>
              <a:t>шагом был переход от стрельбы стрелами к метанию камней. Появились новые метательные машины, по своему классу относящиеся к </a:t>
            </a:r>
            <a:r>
              <a:rPr lang="ru-RU" b="1" dirty="0" smtClean="0"/>
              <a:t>торсионным – это энергия скручивания канатов из пучков жил животных и конского волоса.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196972" cy="3168352"/>
          </a:xfrm>
          <a:prstGeom prst="rect">
            <a:avLst/>
          </a:prstGeom>
          <a:noFill/>
        </p:spPr>
      </p:pic>
      <p:pic>
        <p:nvPicPr>
          <p:cNvPr id="3077" name="Picture 5" descr="C:\Documents and Settings\Lanos\Рабочий стол\Фотографии00\08-10-07_1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2855640" cy="380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58688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Обязательным атрибутом новых метательных машин является рама, к которой крепятся торсионные элементы. 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ВИКЕ\родители\Алексей Викторович\Альбом\Photo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320480" cy="3240360"/>
          </a:xfrm>
          <a:prstGeom prst="rect">
            <a:avLst/>
          </a:prstGeom>
          <a:noFill/>
        </p:spPr>
      </p:pic>
      <p:pic>
        <p:nvPicPr>
          <p:cNvPr id="5123" name="Picture 3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67989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6294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Венцом развития античной артиллерии называют </a:t>
            </a:r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онагр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, появляющийся в Римской империи в </a:t>
            </a:r>
            <a:r>
              <a:rPr lang="en-US" sz="2200" dirty="0" smtClean="0">
                <a:solidFill>
                  <a:srgbClr val="FFFF00"/>
                </a:solidFill>
                <a:latin typeface="Arial Black" pitchFamily="34" charset="0"/>
              </a:rPr>
              <a:t>III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веке до н.э. </a:t>
            </a:r>
            <a:endParaRPr lang="ru-RU" sz="2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Онагр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представляет собой </a:t>
            </a:r>
            <a:r>
              <a:rPr lang="ru-RU" sz="2200" dirty="0" err="1" smtClean="0">
                <a:solidFill>
                  <a:srgbClr val="FFFF00"/>
                </a:solidFill>
                <a:latin typeface="Arial Black" pitchFamily="34" charset="0"/>
              </a:rPr>
              <a:t>одноплечевой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Arial Black" pitchFamily="34" charset="0"/>
              </a:rPr>
              <a:t>палинтон</a:t>
            </a:r>
            <a:r>
              <a:rPr lang="ru-RU" sz="2200" dirty="0" smtClean="0">
                <a:solidFill>
                  <a:srgbClr val="FFFF00"/>
                </a:solidFill>
                <a:latin typeface="Arial Black" pitchFamily="34" charset="0"/>
              </a:rPr>
              <a:t>. Упругий элемент в нём один и расположен горизонтально.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51" name="Picture 7" descr="C:\Documents and Settings\Lanos\Рабочий стол\Фотографии00\08-10-07_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820" y="332657"/>
            <a:ext cx="606050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3762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Дальнейшее развитие метательных машин шло по следующим направлениям: облегчение конструкции, повышение точности, замена некоторых деревянных частей на металлические. Примером такого развития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служит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баллистра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Герона.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ВИКЕ\родители\Алексей Викторович\Альбом\Photo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5328592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155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История возникновения и              классификация метательных машин </vt:lpstr>
      <vt:lpstr>Слайд 2</vt:lpstr>
      <vt:lpstr>История возникновения и классификация метательных машин Есть мнение, что первые метательные машины были изобретены приблизительно в V веке ассирийцами.   Самым первым метательным устройством была праща, позднее появился лук. По своей классификации эти устройства относились к тенсионным. </vt:lpstr>
      <vt:lpstr>Слайд 4</vt:lpstr>
      <vt:lpstr>Слайд 5</vt:lpstr>
      <vt:lpstr>Слайд 6</vt:lpstr>
      <vt:lpstr>Слайд 7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             классификация метательных машин </dc:title>
  <dc:creator>WORK</dc:creator>
  <cp:lastModifiedBy>WORK</cp:lastModifiedBy>
  <cp:revision>1</cp:revision>
  <dcterms:created xsi:type="dcterms:W3CDTF">2016-11-21T18:52:12Z</dcterms:created>
  <dcterms:modified xsi:type="dcterms:W3CDTF">2016-11-21T19:33:16Z</dcterms:modified>
</cp:coreProperties>
</file>